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3"/>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10969625" cy="6170613"/>
  <p:notesSz cx="6858000" cy="9144000"/>
  <p:custDataLst>
    <p:tags r:id="rId15"/>
  </p:custDataLst>
  <p:defaultTextStyle>
    <a:defPPr>
      <a:defRPr lang="de-DE"/>
    </a:defPPr>
    <a:lvl1pPr algn="l" rtl="0" fontAlgn="base">
      <a:spcBef>
        <a:spcPct val="0"/>
      </a:spcBef>
      <a:spcAft>
        <a:spcPct val="0"/>
      </a:spcAft>
      <a:defRPr kern="1200">
        <a:solidFill>
          <a:schemeClr val="tx1"/>
        </a:solidFill>
        <a:latin typeface="Bosch Office Sans" pitchFamily="34" charset="0"/>
        <a:ea typeface="+mn-ea"/>
        <a:cs typeface="+mn-cs"/>
      </a:defRPr>
    </a:lvl1pPr>
    <a:lvl2pPr marL="411137" algn="l" rtl="0" fontAlgn="base">
      <a:spcBef>
        <a:spcPct val="0"/>
      </a:spcBef>
      <a:spcAft>
        <a:spcPct val="0"/>
      </a:spcAft>
      <a:defRPr kern="1200">
        <a:solidFill>
          <a:schemeClr val="tx1"/>
        </a:solidFill>
        <a:latin typeface="Bosch Office Sans" pitchFamily="34" charset="0"/>
        <a:ea typeface="+mn-ea"/>
        <a:cs typeface="+mn-cs"/>
      </a:defRPr>
    </a:lvl2pPr>
    <a:lvl3pPr marL="822275" algn="l" rtl="0" fontAlgn="base">
      <a:spcBef>
        <a:spcPct val="0"/>
      </a:spcBef>
      <a:spcAft>
        <a:spcPct val="0"/>
      </a:spcAft>
      <a:defRPr kern="1200">
        <a:solidFill>
          <a:schemeClr val="tx1"/>
        </a:solidFill>
        <a:latin typeface="Bosch Office Sans" pitchFamily="34" charset="0"/>
        <a:ea typeface="+mn-ea"/>
        <a:cs typeface="+mn-cs"/>
      </a:defRPr>
    </a:lvl3pPr>
    <a:lvl4pPr marL="1233411" algn="l" rtl="0" fontAlgn="base">
      <a:spcBef>
        <a:spcPct val="0"/>
      </a:spcBef>
      <a:spcAft>
        <a:spcPct val="0"/>
      </a:spcAft>
      <a:defRPr kern="1200">
        <a:solidFill>
          <a:schemeClr val="tx1"/>
        </a:solidFill>
        <a:latin typeface="Bosch Office Sans" pitchFamily="34" charset="0"/>
        <a:ea typeface="+mn-ea"/>
        <a:cs typeface="+mn-cs"/>
      </a:defRPr>
    </a:lvl4pPr>
    <a:lvl5pPr marL="1644549" algn="l" rtl="0" fontAlgn="base">
      <a:spcBef>
        <a:spcPct val="0"/>
      </a:spcBef>
      <a:spcAft>
        <a:spcPct val="0"/>
      </a:spcAft>
      <a:defRPr kern="1200">
        <a:solidFill>
          <a:schemeClr val="tx1"/>
        </a:solidFill>
        <a:latin typeface="Bosch Office Sans" pitchFamily="34" charset="0"/>
        <a:ea typeface="+mn-ea"/>
        <a:cs typeface="+mn-cs"/>
      </a:defRPr>
    </a:lvl5pPr>
    <a:lvl6pPr marL="2055686" algn="l" defTabSz="822275" rtl="0" eaLnBrk="1" latinLnBrk="0" hangingPunct="1">
      <a:defRPr kern="1200">
        <a:solidFill>
          <a:schemeClr val="tx1"/>
        </a:solidFill>
        <a:latin typeface="Bosch Office Sans" pitchFamily="34" charset="0"/>
        <a:ea typeface="+mn-ea"/>
        <a:cs typeface="+mn-cs"/>
      </a:defRPr>
    </a:lvl6pPr>
    <a:lvl7pPr marL="2466823" algn="l" defTabSz="822275" rtl="0" eaLnBrk="1" latinLnBrk="0" hangingPunct="1">
      <a:defRPr kern="1200">
        <a:solidFill>
          <a:schemeClr val="tx1"/>
        </a:solidFill>
        <a:latin typeface="Bosch Office Sans" pitchFamily="34" charset="0"/>
        <a:ea typeface="+mn-ea"/>
        <a:cs typeface="+mn-cs"/>
      </a:defRPr>
    </a:lvl7pPr>
    <a:lvl8pPr marL="2877960" algn="l" defTabSz="822275" rtl="0" eaLnBrk="1" latinLnBrk="0" hangingPunct="1">
      <a:defRPr kern="1200">
        <a:solidFill>
          <a:schemeClr val="tx1"/>
        </a:solidFill>
        <a:latin typeface="Bosch Office Sans" pitchFamily="34" charset="0"/>
        <a:ea typeface="+mn-ea"/>
        <a:cs typeface="+mn-cs"/>
      </a:defRPr>
    </a:lvl8pPr>
    <a:lvl9pPr marL="3289097" algn="l" defTabSz="822275" rtl="0" eaLnBrk="1" latinLnBrk="0" hangingPunct="1">
      <a:defRPr kern="1200">
        <a:solidFill>
          <a:schemeClr val="tx1"/>
        </a:solidFill>
        <a:latin typeface="Bosch Office Sans"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AAA6F-ED4E-4B5D-A342-F11F567B8AAF}" v="280" dt="2021-08-23T05:40:48.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8" autoAdjust="0"/>
    <p:restoredTop sz="94660"/>
  </p:normalViewPr>
  <p:slideViewPr>
    <p:cSldViewPr snapToGrid="0">
      <p:cViewPr varScale="1">
        <p:scale>
          <a:sx n="128" d="100"/>
          <a:sy n="128" d="100"/>
        </p:scale>
        <p:origin x="162"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1.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Hwan (EB/SSB-AP)" userId="17f713e6-eb1e-4feb-b164-95f87fdc7997" providerId="ADAL" clId="{08AAAA6F-ED4E-4B5D-A342-F11F567B8AAF}"/>
    <pc:docChg chg="undo custSel addSld modSld modMainMaster">
      <pc:chgData name="Kim Hwan (EB/SSB-AP)" userId="17f713e6-eb1e-4feb-b164-95f87fdc7997" providerId="ADAL" clId="{08AAAA6F-ED4E-4B5D-A342-F11F567B8AAF}" dt="2021-08-23T05:40:43.305" v="3356"/>
      <pc:docMkLst>
        <pc:docMk/>
      </pc:docMkLst>
      <pc:sldChg chg="addSp modSp mod">
        <pc:chgData name="Kim Hwan (EB/SSB-AP)" userId="17f713e6-eb1e-4feb-b164-95f87fdc7997" providerId="ADAL" clId="{08AAAA6F-ED4E-4B5D-A342-F11F567B8AAF}" dt="2021-08-23T05:21:09.810" v="2910" actId="313"/>
        <pc:sldMkLst>
          <pc:docMk/>
          <pc:sldMk cId="441219864" sldId="257"/>
        </pc:sldMkLst>
        <pc:spChg chg="mod">
          <ac:chgData name="Kim Hwan (EB/SSB-AP)" userId="17f713e6-eb1e-4feb-b164-95f87fdc7997" providerId="ADAL" clId="{08AAAA6F-ED4E-4B5D-A342-F11F567B8AAF}" dt="2021-08-17T09:41:43.573" v="82" actId="20577"/>
          <ac:spMkLst>
            <pc:docMk/>
            <pc:sldMk cId="441219864" sldId="257"/>
            <ac:spMk id="2" creationId="{E1375B2D-F64D-46D5-8AF8-39EB413FBCD4}"/>
          </ac:spMkLst>
        </pc:spChg>
        <pc:spChg chg="mod">
          <ac:chgData name="Kim Hwan (EB/SSB-AP)" userId="17f713e6-eb1e-4feb-b164-95f87fdc7997" providerId="ADAL" clId="{08AAAA6F-ED4E-4B5D-A342-F11F567B8AAF}" dt="2021-08-23T05:21:09.810" v="2910" actId="313"/>
          <ac:spMkLst>
            <pc:docMk/>
            <pc:sldMk cId="441219864" sldId="257"/>
            <ac:spMk id="5" creationId="{06BF5CAF-64C4-42D8-A7FB-F73A97436F41}"/>
          </ac:spMkLst>
        </pc:spChg>
        <pc:spChg chg="mod">
          <ac:chgData name="Kim Hwan (EB/SSB-AP)" userId="17f713e6-eb1e-4feb-b164-95f87fdc7997" providerId="ADAL" clId="{08AAAA6F-ED4E-4B5D-A342-F11F567B8AAF}" dt="2021-08-17T09:39:26.694" v="18" actId="1076"/>
          <ac:spMkLst>
            <pc:docMk/>
            <pc:sldMk cId="441219864" sldId="257"/>
            <ac:spMk id="7" creationId="{E07E72BB-BA26-4F77-9778-05A1597F9C66}"/>
          </ac:spMkLst>
        </pc:spChg>
        <pc:spChg chg="add mod">
          <ac:chgData name="Kim Hwan (EB/SSB-AP)" userId="17f713e6-eb1e-4feb-b164-95f87fdc7997" providerId="ADAL" clId="{08AAAA6F-ED4E-4B5D-A342-F11F567B8AAF}" dt="2021-08-17T09:41:01.656" v="77" actId="14100"/>
          <ac:spMkLst>
            <pc:docMk/>
            <pc:sldMk cId="441219864" sldId="257"/>
            <ac:spMk id="9" creationId="{BAAD2E95-FBB7-4BFC-B308-633824D443E7}"/>
          </ac:spMkLst>
        </pc:spChg>
        <pc:picChg chg="mod modCrop">
          <ac:chgData name="Kim Hwan (EB/SSB-AP)" userId="17f713e6-eb1e-4feb-b164-95f87fdc7997" providerId="ADAL" clId="{08AAAA6F-ED4E-4B5D-A342-F11F567B8AAF}" dt="2021-08-17T09:40:05.502" v="61" actId="732"/>
          <ac:picMkLst>
            <pc:docMk/>
            <pc:sldMk cId="441219864" sldId="257"/>
            <ac:picMk id="6" creationId="{C218C154-FD7D-4809-9BD1-71073FF0398A}"/>
          </ac:picMkLst>
        </pc:picChg>
        <pc:picChg chg="add mod">
          <ac:chgData name="Kim Hwan (EB/SSB-AP)" userId="17f713e6-eb1e-4feb-b164-95f87fdc7997" providerId="ADAL" clId="{08AAAA6F-ED4E-4B5D-A342-F11F567B8AAF}" dt="2021-08-17T09:40:43.764" v="74"/>
          <ac:picMkLst>
            <pc:docMk/>
            <pc:sldMk cId="441219864" sldId="257"/>
            <ac:picMk id="8" creationId="{4BF99C83-C0FF-4EC3-8BF2-2CEADBA5A4B2}"/>
          </ac:picMkLst>
        </pc:picChg>
      </pc:sldChg>
      <pc:sldChg chg="addSp modSp new mod">
        <pc:chgData name="Kim Hwan (EB/SSB-AP)" userId="17f713e6-eb1e-4feb-b164-95f87fdc7997" providerId="ADAL" clId="{08AAAA6F-ED4E-4B5D-A342-F11F567B8AAF}" dt="2021-08-23T05:25:30.116" v="2965"/>
        <pc:sldMkLst>
          <pc:docMk/>
          <pc:sldMk cId="2042844165" sldId="258"/>
        </pc:sldMkLst>
        <pc:spChg chg="mod">
          <ac:chgData name="Kim Hwan (EB/SSB-AP)" userId="17f713e6-eb1e-4feb-b164-95f87fdc7997" providerId="ADAL" clId="{08AAAA6F-ED4E-4B5D-A342-F11F567B8AAF}" dt="2021-08-23T05:25:30.116" v="2965"/>
          <ac:spMkLst>
            <pc:docMk/>
            <pc:sldMk cId="2042844165" sldId="258"/>
            <ac:spMk id="2" creationId="{C91683DB-82A7-421D-BAB8-A56431CEC24A}"/>
          </ac:spMkLst>
        </pc:spChg>
        <pc:spChg chg="mod">
          <ac:chgData name="Kim Hwan (EB/SSB-AP)" userId="17f713e6-eb1e-4feb-b164-95f87fdc7997" providerId="ADAL" clId="{08AAAA6F-ED4E-4B5D-A342-F11F567B8AAF}" dt="2021-08-17T09:41:21.296" v="79" actId="20577"/>
          <ac:spMkLst>
            <pc:docMk/>
            <pc:sldMk cId="2042844165" sldId="258"/>
            <ac:spMk id="3" creationId="{0C52C938-599E-42D5-BC3B-0A4FC612F4FE}"/>
          </ac:spMkLst>
        </pc:spChg>
        <pc:spChg chg="mod">
          <ac:chgData name="Kim Hwan (EB/SSB-AP)" userId="17f713e6-eb1e-4feb-b164-95f87fdc7997" providerId="ADAL" clId="{08AAAA6F-ED4E-4B5D-A342-F11F567B8AAF}" dt="2021-08-23T02:57:03.479" v="2892" actId="404"/>
          <ac:spMkLst>
            <pc:docMk/>
            <pc:sldMk cId="2042844165" sldId="258"/>
            <ac:spMk id="5" creationId="{CBB96F8A-AF15-49D8-9694-1348DC532048}"/>
          </ac:spMkLst>
        </pc:spChg>
        <pc:picChg chg="add mod">
          <ac:chgData name="Kim Hwan (EB/SSB-AP)" userId="17f713e6-eb1e-4feb-b164-95f87fdc7997" providerId="ADAL" clId="{08AAAA6F-ED4E-4B5D-A342-F11F567B8AAF}" dt="2021-08-17T09:43:15.295" v="214" actId="1036"/>
          <ac:picMkLst>
            <pc:docMk/>
            <pc:sldMk cId="2042844165" sldId="258"/>
            <ac:picMk id="6" creationId="{9E5BC954-32D0-4327-A1E0-3E76FAE2B50C}"/>
          </ac:picMkLst>
        </pc:picChg>
      </pc:sldChg>
      <pc:sldChg chg="addSp modSp new mod">
        <pc:chgData name="Kim Hwan (EB/SSB-AP)" userId="17f713e6-eb1e-4feb-b164-95f87fdc7997" providerId="ADAL" clId="{08AAAA6F-ED4E-4B5D-A342-F11F567B8AAF}" dt="2021-08-23T05:25:41.180" v="2982"/>
        <pc:sldMkLst>
          <pc:docMk/>
          <pc:sldMk cId="2072184954" sldId="259"/>
        </pc:sldMkLst>
        <pc:spChg chg="mod">
          <ac:chgData name="Kim Hwan (EB/SSB-AP)" userId="17f713e6-eb1e-4feb-b164-95f87fdc7997" providerId="ADAL" clId="{08AAAA6F-ED4E-4B5D-A342-F11F567B8AAF}" dt="2021-08-23T05:25:41.180" v="2982"/>
          <ac:spMkLst>
            <pc:docMk/>
            <pc:sldMk cId="2072184954" sldId="259"/>
            <ac:spMk id="2" creationId="{C5BB0C6A-C841-4066-811C-00537843265B}"/>
          </ac:spMkLst>
        </pc:spChg>
        <pc:spChg chg="mod">
          <ac:chgData name="Kim Hwan (EB/SSB-AP)" userId="17f713e6-eb1e-4feb-b164-95f87fdc7997" providerId="ADAL" clId="{08AAAA6F-ED4E-4B5D-A342-F11F567B8AAF}" dt="2021-08-17T09:43:28.735" v="216" actId="20577"/>
          <ac:spMkLst>
            <pc:docMk/>
            <pc:sldMk cId="2072184954" sldId="259"/>
            <ac:spMk id="3" creationId="{1B4A7DB3-246A-4F91-B06B-8E17E3EB9C4A}"/>
          </ac:spMkLst>
        </pc:spChg>
        <pc:spChg chg="mod">
          <ac:chgData name="Kim Hwan (EB/SSB-AP)" userId="17f713e6-eb1e-4feb-b164-95f87fdc7997" providerId="ADAL" clId="{08AAAA6F-ED4E-4B5D-A342-F11F567B8AAF}" dt="2021-08-23T05:23:58.003" v="2915" actId="5793"/>
          <ac:spMkLst>
            <pc:docMk/>
            <pc:sldMk cId="2072184954" sldId="259"/>
            <ac:spMk id="5" creationId="{83174BA5-C4E1-4C56-97A5-1D29FF62D2FA}"/>
          </ac:spMkLst>
        </pc:spChg>
        <pc:picChg chg="add mod">
          <ac:chgData name="Kim Hwan (EB/SSB-AP)" userId="17f713e6-eb1e-4feb-b164-95f87fdc7997" providerId="ADAL" clId="{08AAAA6F-ED4E-4B5D-A342-F11F567B8AAF}" dt="2021-08-17T09:45:46.119" v="364" actId="1036"/>
          <ac:picMkLst>
            <pc:docMk/>
            <pc:sldMk cId="2072184954" sldId="259"/>
            <ac:picMk id="6" creationId="{B9BB9F9B-E5E2-49FF-B5CD-D6DF7E0BE862}"/>
          </ac:picMkLst>
        </pc:picChg>
      </pc:sldChg>
      <pc:sldChg chg="addSp modSp new mod">
        <pc:chgData name="Kim Hwan (EB/SSB-AP)" userId="17f713e6-eb1e-4feb-b164-95f87fdc7997" providerId="ADAL" clId="{08AAAA6F-ED4E-4B5D-A342-F11F567B8AAF}" dt="2021-08-23T05:25:50.113" v="2997" actId="20577"/>
        <pc:sldMkLst>
          <pc:docMk/>
          <pc:sldMk cId="2583997418" sldId="260"/>
        </pc:sldMkLst>
        <pc:spChg chg="mod">
          <ac:chgData name="Kim Hwan (EB/SSB-AP)" userId="17f713e6-eb1e-4feb-b164-95f87fdc7997" providerId="ADAL" clId="{08AAAA6F-ED4E-4B5D-A342-F11F567B8AAF}" dt="2021-08-23T05:25:50.113" v="2997" actId="20577"/>
          <ac:spMkLst>
            <pc:docMk/>
            <pc:sldMk cId="2583997418" sldId="260"/>
            <ac:spMk id="2" creationId="{4B6F736C-062E-40D2-9001-925C94506B0D}"/>
          </ac:spMkLst>
        </pc:spChg>
        <pc:spChg chg="mod">
          <ac:chgData name="Kim Hwan (EB/SSB-AP)" userId="17f713e6-eb1e-4feb-b164-95f87fdc7997" providerId="ADAL" clId="{08AAAA6F-ED4E-4B5D-A342-F11F567B8AAF}" dt="2021-08-17T09:45:58.633" v="366" actId="20577"/>
          <ac:spMkLst>
            <pc:docMk/>
            <pc:sldMk cId="2583997418" sldId="260"/>
            <ac:spMk id="3" creationId="{0E040126-80EB-4227-B09E-8E79E1850557}"/>
          </ac:spMkLst>
        </pc:spChg>
        <pc:spChg chg="mod">
          <ac:chgData name="Kim Hwan (EB/SSB-AP)" userId="17f713e6-eb1e-4feb-b164-95f87fdc7997" providerId="ADAL" clId="{08AAAA6F-ED4E-4B5D-A342-F11F567B8AAF}" dt="2021-08-23T05:24:31.447" v="2937" actId="20577"/>
          <ac:spMkLst>
            <pc:docMk/>
            <pc:sldMk cId="2583997418" sldId="260"/>
            <ac:spMk id="5" creationId="{7B20056B-78A6-4B14-8759-0E480036F195}"/>
          </ac:spMkLst>
        </pc:spChg>
        <pc:picChg chg="add mod">
          <ac:chgData name="Kim Hwan (EB/SSB-AP)" userId="17f713e6-eb1e-4feb-b164-95f87fdc7997" providerId="ADAL" clId="{08AAAA6F-ED4E-4B5D-A342-F11F567B8AAF}" dt="2021-08-17T09:52:41.225" v="805" actId="14100"/>
          <ac:picMkLst>
            <pc:docMk/>
            <pc:sldMk cId="2583997418" sldId="260"/>
            <ac:picMk id="6" creationId="{8E1D8FD9-36E7-4782-824B-773F33D3BF75}"/>
          </ac:picMkLst>
        </pc:picChg>
      </pc:sldChg>
      <pc:sldChg chg="addSp modSp new mod">
        <pc:chgData name="Kim Hwan (EB/SSB-AP)" userId="17f713e6-eb1e-4feb-b164-95f87fdc7997" providerId="ADAL" clId="{08AAAA6F-ED4E-4B5D-A342-F11F567B8AAF}" dt="2021-08-23T02:57:26.818" v="2897" actId="20577"/>
        <pc:sldMkLst>
          <pc:docMk/>
          <pc:sldMk cId="235167522" sldId="261"/>
        </pc:sldMkLst>
        <pc:spChg chg="mod">
          <ac:chgData name="Kim Hwan (EB/SSB-AP)" userId="17f713e6-eb1e-4feb-b164-95f87fdc7997" providerId="ADAL" clId="{08AAAA6F-ED4E-4B5D-A342-F11F567B8AAF}" dt="2021-08-17T09:58:13.683" v="824"/>
          <ac:spMkLst>
            <pc:docMk/>
            <pc:sldMk cId="235167522" sldId="261"/>
            <ac:spMk id="2" creationId="{395A6B96-6B3C-409A-936C-7C6131680C77}"/>
          </ac:spMkLst>
        </pc:spChg>
        <pc:spChg chg="mod">
          <ac:chgData name="Kim Hwan (EB/SSB-AP)" userId="17f713e6-eb1e-4feb-b164-95f87fdc7997" providerId="ADAL" clId="{08AAAA6F-ED4E-4B5D-A342-F11F567B8AAF}" dt="2021-08-17T09:53:13.959" v="807" actId="20577"/>
          <ac:spMkLst>
            <pc:docMk/>
            <pc:sldMk cId="235167522" sldId="261"/>
            <ac:spMk id="3" creationId="{5110511F-49A1-4237-865F-E734E37C9145}"/>
          </ac:spMkLst>
        </pc:spChg>
        <pc:spChg chg="mod">
          <ac:chgData name="Kim Hwan (EB/SSB-AP)" userId="17f713e6-eb1e-4feb-b164-95f87fdc7997" providerId="ADAL" clId="{08AAAA6F-ED4E-4B5D-A342-F11F567B8AAF}" dt="2021-08-23T02:57:26.818" v="2897" actId="20577"/>
          <ac:spMkLst>
            <pc:docMk/>
            <pc:sldMk cId="235167522" sldId="261"/>
            <ac:spMk id="5" creationId="{184500C2-7D3C-4683-8F0B-6AAD49509B5E}"/>
          </ac:spMkLst>
        </pc:spChg>
        <pc:picChg chg="add mod">
          <ac:chgData name="Kim Hwan (EB/SSB-AP)" userId="17f713e6-eb1e-4feb-b164-95f87fdc7997" providerId="ADAL" clId="{08AAAA6F-ED4E-4B5D-A342-F11F567B8AAF}" dt="2021-08-23T02:57:23.095" v="2896" actId="1076"/>
          <ac:picMkLst>
            <pc:docMk/>
            <pc:sldMk cId="235167522" sldId="261"/>
            <ac:picMk id="6" creationId="{5FF8C688-A0F8-4F9B-B30D-83485BCCE2B1}"/>
          </ac:picMkLst>
        </pc:picChg>
        <pc:picChg chg="add mod">
          <ac:chgData name="Kim Hwan (EB/SSB-AP)" userId="17f713e6-eb1e-4feb-b164-95f87fdc7997" providerId="ADAL" clId="{08AAAA6F-ED4E-4B5D-A342-F11F567B8AAF}" dt="2021-08-17T10:00:44.700" v="881" actId="1076"/>
          <ac:picMkLst>
            <pc:docMk/>
            <pc:sldMk cId="235167522" sldId="261"/>
            <ac:picMk id="7" creationId="{E7A2966C-4D24-4EEF-A162-45A32C1704AC}"/>
          </ac:picMkLst>
        </pc:picChg>
      </pc:sldChg>
      <pc:sldChg chg="addSp modSp new mod">
        <pc:chgData name="Kim Hwan (EB/SSB-AP)" userId="17f713e6-eb1e-4feb-b164-95f87fdc7997" providerId="ADAL" clId="{08AAAA6F-ED4E-4B5D-A342-F11F567B8AAF}" dt="2021-08-23T05:26:09.997" v="3019"/>
        <pc:sldMkLst>
          <pc:docMk/>
          <pc:sldMk cId="2091776263" sldId="262"/>
        </pc:sldMkLst>
        <pc:spChg chg="mod">
          <ac:chgData name="Kim Hwan (EB/SSB-AP)" userId="17f713e6-eb1e-4feb-b164-95f87fdc7997" providerId="ADAL" clId="{08AAAA6F-ED4E-4B5D-A342-F11F567B8AAF}" dt="2021-08-23T05:26:09.997" v="3019"/>
          <ac:spMkLst>
            <pc:docMk/>
            <pc:sldMk cId="2091776263" sldId="262"/>
            <ac:spMk id="2" creationId="{08494704-A99F-45D6-A773-974B8B298AAF}"/>
          </ac:spMkLst>
        </pc:spChg>
        <pc:spChg chg="mod">
          <ac:chgData name="Kim Hwan (EB/SSB-AP)" userId="17f713e6-eb1e-4feb-b164-95f87fdc7997" providerId="ADAL" clId="{08AAAA6F-ED4E-4B5D-A342-F11F567B8AAF}" dt="2021-08-17T10:00:54.853" v="883" actId="20577"/>
          <ac:spMkLst>
            <pc:docMk/>
            <pc:sldMk cId="2091776263" sldId="262"/>
            <ac:spMk id="3" creationId="{F553219F-8957-4E75-A7E2-6FC916FE08A1}"/>
          </ac:spMkLst>
        </pc:spChg>
        <pc:spChg chg="mod">
          <ac:chgData name="Kim Hwan (EB/SSB-AP)" userId="17f713e6-eb1e-4feb-b164-95f87fdc7997" providerId="ADAL" clId="{08AAAA6F-ED4E-4B5D-A342-F11F567B8AAF}" dt="2021-08-23T02:57:32.861" v="2898" actId="404"/>
          <ac:spMkLst>
            <pc:docMk/>
            <pc:sldMk cId="2091776263" sldId="262"/>
            <ac:spMk id="5" creationId="{578BB2EC-AB4B-41EF-99D5-C596FFCFBCDA}"/>
          </ac:spMkLst>
        </pc:spChg>
        <pc:picChg chg="add mod">
          <ac:chgData name="Kim Hwan (EB/SSB-AP)" userId="17f713e6-eb1e-4feb-b164-95f87fdc7997" providerId="ADAL" clId="{08AAAA6F-ED4E-4B5D-A342-F11F567B8AAF}" dt="2021-08-17T10:01:38.257" v="917" actId="1076"/>
          <ac:picMkLst>
            <pc:docMk/>
            <pc:sldMk cId="2091776263" sldId="262"/>
            <ac:picMk id="6" creationId="{AA32CF39-E2DF-43EB-97D9-CF826F2F37F7}"/>
          </ac:picMkLst>
        </pc:picChg>
      </pc:sldChg>
      <pc:sldChg chg="addSp delSp modSp add mod">
        <pc:chgData name="Kim Hwan (EB/SSB-AP)" userId="17f713e6-eb1e-4feb-b164-95f87fdc7997" providerId="ADAL" clId="{08AAAA6F-ED4E-4B5D-A342-F11F567B8AAF}" dt="2021-08-23T05:27:25.769" v="3080" actId="1076"/>
        <pc:sldMkLst>
          <pc:docMk/>
          <pc:sldMk cId="2894580556" sldId="263"/>
        </pc:sldMkLst>
        <pc:spChg chg="mod">
          <ac:chgData name="Kim Hwan (EB/SSB-AP)" userId="17f713e6-eb1e-4feb-b164-95f87fdc7997" providerId="ADAL" clId="{08AAAA6F-ED4E-4B5D-A342-F11F567B8AAF}" dt="2021-08-23T02:13:57.358" v="1294"/>
          <ac:spMkLst>
            <pc:docMk/>
            <pc:sldMk cId="2894580556" sldId="263"/>
            <ac:spMk id="2" creationId="{08494704-A99F-45D6-A773-974B8B298AAF}"/>
          </ac:spMkLst>
        </pc:spChg>
        <pc:spChg chg="mod">
          <ac:chgData name="Kim Hwan (EB/SSB-AP)" userId="17f713e6-eb1e-4feb-b164-95f87fdc7997" providerId="ADAL" clId="{08AAAA6F-ED4E-4B5D-A342-F11F567B8AAF}" dt="2021-08-23T05:27:15.749" v="3079" actId="20577"/>
          <ac:spMkLst>
            <pc:docMk/>
            <pc:sldMk cId="2894580556" sldId="263"/>
            <ac:spMk id="5" creationId="{578BB2EC-AB4B-41EF-99D5-C596FFCFBCDA}"/>
          </ac:spMkLst>
        </pc:spChg>
        <pc:spChg chg="add mod">
          <ac:chgData name="Kim Hwan (EB/SSB-AP)" userId="17f713e6-eb1e-4feb-b164-95f87fdc7997" providerId="ADAL" clId="{08AAAA6F-ED4E-4B5D-A342-F11F567B8AAF}" dt="2021-08-23T02:20:38.012" v="1934" actId="115"/>
          <ac:spMkLst>
            <pc:docMk/>
            <pc:sldMk cId="2894580556" sldId="263"/>
            <ac:spMk id="8" creationId="{1F7E9957-C9EA-497D-8AE1-317453652BC9}"/>
          </ac:spMkLst>
        </pc:spChg>
        <pc:picChg chg="del">
          <ac:chgData name="Kim Hwan (EB/SSB-AP)" userId="17f713e6-eb1e-4feb-b164-95f87fdc7997" providerId="ADAL" clId="{08AAAA6F-ED4E-4B5D-A342-F11F567B8AAF}" dt="2021-08-23T02:15:34.858" v="1460" actId="478"/>
          <ac:picMkLst>
            <pc:docMk/>
            <pc:sldMk cId="2894580556" sldId="263"/>
            <ac:picMk id="6" creationId="{AA32CF39-E2DF-43EB-97D9-CF826F2F37F7}"/>
          </ac:picMkLst>
        </pc:picChg>
        <pc:picChg chg="add mod">
          <ac:chgData name="Kim Hwan (EB/SSB-AP)" userId="17f713e6-eb1e-4feb-b164-95f87fdc7997" providerId="ADAL" clId="{08AAAA6F-ED4E-4B5D-A342-F11F567B8AAF}" dt="2021-08-23T05:27:25.769" v="3080" actId="1076"/>
          <ac:picMkLst>
            <pc:docMk/>
            <pc:sldMk cId="2894580556" sldId="263"/>
            <ac:picMk id="7" creationId="{FCDFDB3A-59B3-42C6-97AD-931AAA6C3852}"/>
          </ac:picMkLst>
        </pc:picChg>
        <pc:picChg chg="add del">
          <ac:chgData name="Kim Hwan (EB/SSB-AP)" userId="17f713e6-eb1e-4feb-b164-95f87fdc7997" providerId="ADAL" clId="{08AAAA6F-ED4E-4B5D-A342-F11F567B8AAF}" dt="2021-08-23T02:21:04.693" v="1936" actId="478"/>
          <ac:picMkLst>
            <pc:docMk/>
            <pc:sldMk cId="2894580556" sldId="263"/>
            <ac:picMk id="9" creationId="{EA66E270-5A94-432C-98B0-49DB4E0FFEC3}"/>
          </ac:picMkLst>
        </pc:picChg>
      </pc:sldChg>
      <pc:sldChg chg="addSp delSp modSp add mod">
        <pc:chgData name="Kim Hwan (EB/SSB-AP)" userId="17f713e6-eb1e-4feb-b164-95f87fdc7997" providerId="ADAL" clId="{08AAAA6F-ED4E-4B5D-A342-F11F567B8AAF}" dt="2021-08-23T05:28:01.079" v="3124"/>
        <pc:sldMkLst>
          <pc:docMk/>
          <pc:sldMk cId="2737194640" sldId="264"/>
        </pc:sldMkLst>
        <pc:spChg chg="mod">
          <ac:chgData name="Kim Hwan (EB/SSB-AP)" userId="17f713e6-eb1e-4feb-b164-95f87fdc7997" providerId="ADAL" clId="{08AAAA6F-ED4E-4B5D-A342-F11F567B8AAF}" dt="2021-08-23T02:21:14.624" v="1941"/>
          <ac:spMkLst>
            <pc:docMk/>
            <pc:sldMk cId="2737194640" sldId="264"/>
            <ac:spMk id="2" creationId="{08494704-A99F-45D6-A773-974B8B298AAF}"/>
          </ac:spMkLst>
        </pc:spChg>
        <pc:spChg chg="mod">
          <ac:chgData name="Kim Hwan (EB/SSB-AP)" userId="17f713e6-eb1e-4feb-b164-95f87fdc7997" providerId="ADAL" clId="{08AAAA6F-ED4E-4B5D-A342-F11F567B8AAF}" dt="2021-08-23T05:28:01.079" v="3124"/>
          <ac:spMkLst>
            <pc:docMk/>
            <pc:sldMk cId="2737194640" sldId="264"/>
            <ac:spMk id="5" creationId="{578BB2EC-AB4B-41EF-99D5-C596FFCFBCDA}"/>
          </ac:spMkLst>
        </pc:spChg>
        <pc:spChg chg="del">
          <ac:chgData name="Kim Hwan (EB/SSB-AP)" userId="17f713e6-eb1e-4feb-b164-95f87fdc7997" providerId="ADAL" clId="{08AAAA6F-ED4E-4B5D-A342-F11F567B8AAF}" dt="2021-08-23T02:22:40.187" v="1965" actId="478"/>
          <ac:spMkLst>
            <pc:docMk/>
            <pc:sldMk cId="2737194640" sldId="264"/>
            <ac:spMk id="8" creationId="{1F7E9957-C9EA-497D-8AE1-317453652BC9}"/>
          </ac:spMkLst>
        </pc:spChg>
        <pc:picChg chg="add mod">
          <ac:chgData name="Kim Hwan (EB/SSB-AP)" userId="17f713e6-eb1e-4feb-b164-95f87fdc7997" providerId="ADAL" clId="{08AAAA6F-ED4E-4B5D-A342-F11F567B8AAF}" dt="2021-08-23T02:23:42.346" v="2040" actId="1076"/>
          <ac:picMkLst>
            <pc:docMk/>
            <pc:sldMk cId="2737194640" sldId="264"/>
            <ac:picMk id="6" creationId="{48642635-6F89-4815-A8DC-22BC63337ADB}"/>
          </ac:picMkLst>
        </pc:picChg>
        <pc:picChg chg="del">
          <ac:chgData name="Kim Hwan (EB/SSB-AP)" userId="17f713e6-eb1e-4feb-b164-95f87fdc7997" providerId="ADAL" clId="{08AAAA6F-ED4E-4B5D-A342-F11F567B8AAF}" dt="2021-08-23T02:22:37.643" v="1964" actId="478"/>
          <ac:picMkLst>
            <pc:docMk/>
            <pc:sldMk cId="2737194640" sldId="264"/>
            <ac:picMk id="7" creationId="{FCDFDB3A-59B3-42C6-97AD-931AAA6C3852}"/>
          </ac:picMkLst>
        </pc:picChg>
        <pc:cxnChg chg="add mod">
          <ac:chgData name="Kim Hwan (EB/SSB-AP)" userId="17f713e6-eb1e-4feb-b164-95f87fdc7997" providerId="ADAL" clId="{08AAAA6F-ED4E-4B5D-A342-F11F567B8AAF}" dt="2021-08-23T02:24:25.687" v="2060" actId="14100"/>
          <ac:cxnSpMkLst>
            <pc:docMk/>
            <pc:sldMk cId="2737194640" sldId="264"/>
            <ac:cxnSpMk id="10" creationId="{428C4671-1A6D-4699-B69F-10680808BB27}"/>
          </ac:cxnSpMkLst>
        </pc:cxnChg>
        <pc:cxnChg chg="add mod">
          <ac:chgData name="Kim Hwan (EB/SSB-AP)" userId="17f713e6-eb1e-4feb-b164-95f87fdc7997" providerId="ADAL" clId="{08AAAA6F-ED4E-4B5D-A342-F11F567B8AAF}" dt="2021-08-23T02:24:15.952" v="2059" actId="14100"/>
          <ac:cxnSpMkLst>
            <pc:docMk/>
            <pc:sldMk cId="2737194640" sldId="264"/>
            <ac:cxnSpMk id="14" creationId="{874FD6AB-66B1-4172-84F0-8FC14551FCF4}"/>
          </ac:cxnSpMkLst>
        </pc:cxnChg>
      </pc:sldChg>
      <pc:sldChg chg="addSp delSp modSp add mod">
        <pc:chgData name="Kim Hwan (EB/SSB-AP)" userId="17f713e6-eb1e-4feb-b164-95f87fdc7997" providerId="ADAL" clId="{08AAAA6F-ED4E-4B5D-A342-F11F567B8AAF}" dt="2021-08-23T05:39:38.338" v="3191"/>
        <pc:sldMkLst>
          <pc:docMk/>
          <pc:sldMk cId="3262757821" sldId="265"/>
        </pc:sldMkLst>
        <pc:spChg chg="mod">
          <ac:chgData name="Kim Hwan (EB/SSB-AP)" userId="17f713e6-eb1e-4feb-b164-95f87fdc7997" providerId="ADAL" clId="{08AAAA6F-ED4E-4B5D-A342-F11F567B8AAF}" dt="2021-08-23T05:39:38.338" v="3191"/>
          <ac:spMkLst>
            <pc:docMk/>
            <pc:sldMk cId="3262757821" sldId="265"/>
            <ac:spMk id="5" creationId="{578BB2EC-AB4B-41EF-99D5-C596FFCFBCDA}"/>
          </ac:spMkLst>
        </pc:spChg>
        <pc:spChg chg="add mod">
          <ac:chgData name="Kim Hwan (EB/SSB-AP)" userId="17f713e6-eb1e-4feb-b164-95f87fdc7997" providerId="ADAL" clId="{08AAAA6F-ED4E-4B5D-A342-F11F567B8AAF}" dt="2021-08-23T02:56:32.183" v="2887" actId="1038"/>
          <ac:spMkLst>
            <pc:docMk/>
            <pc:sldMk cId="3262757821" sldId="265"/>
            <ac:spMk id="11" creationId="{6D3CA9EF-FF13-4186-9CD7-B4272FF622A6}"/>
          </ac:spMkLst>
        </pc:spChg>
        <pc:picChg chg="del">
          <ac:chgData name="Kim Hwan (EB/SSB-AP)" userId="17f713e6-eb1e-4feb-b164-95f87fdc7997" providerId="ADAL" clId="{08AAAA6F-ED4E-4B5D-A342-F11F567B8AAF}" dt="2021-08-23T02:24:45.180" v="2062" actId="478"/>
          <ac:picMkLst>
            <pc:docMk/>
            <pc:sldMk cId="3262757821" sldId="265"/>
            <ac:picMk id="6" creationId="{48642635-6F89-4815-A8DC-22BC63337ADB}"/>
          </ac:picMkLst>
        </pc:picChg>
        <pc:picChg chg="add del mod">
          <ac:chgData name="Kim Hwan (EB/SSB-AP)" userId="17f713e6-eb1e-4feb-b164-95f87fdc7997" providerId="ADAL" clId="{08AAAA6F-ED4E-4B5D-A342-F11F567B8AAF}" dt="2021-08-23T02:38:34.752" v="2067"/>
          <ac:picMkLst>
            <pc:docMk/>
            <pc:sldMk cId="3262757821" sldId="265"/>
            <ac:picMk id="7" creationId="{99A758D8-2BDB-47A3-98FE-D3A0FA2D75EB}"/>
          </ac:picMkLst>
        </pc:picChg>
        <pc:picChg chg="add mod">
          <ac:chgData name="Kim Hwan (EB/SSB-AP)" userId="17f713e6-eb1e-4feb-b164-95f87fdc7997" providerId="ADAL" clId="{08AAAA6F-ED4E-4B5D-A342-F11F567B8AAF}" dt="2021-08-23T02:56:35.087" v="2888" actId="1076"/>
          <ac:picMkLst>
            <pc:docMk/>
            <pc:sldMk cId="3262757821" sldId="265"/>
            <ac:picMk id="8" creationId="{E4DB08AF-96FE-4F34-B96A-564B69E63BFD}"/>
          </ac:picMkLst>
        </pc:picChg>
        <pc:cxnChg chg="del">
          <ac:chgData name="Kim Hwan (EB/SSB-AP)" userId="17f713e6-eb1e-4feb-b164-95f87fdc7997" providerId="ADAL" clId="{08AAAA6F-ED4E-4B5D-A342-F11F567B8AAF}" dt="2021-08-23T02:24:48.580" v="2064" actId="478"/>
          <ac:cxnSpMkLst>
            <pc:docMk/>
            <pc:sldMk cId="3262757821" sldId="265"/>
            <ac:cxnSpMk id="10" creationId="{428C4671-1A6D-4699-B69F-10680808BB27}"/>
          </ac:cxnSpMkLst>
        </pc:cxnChg>
        <pc:cxnChg chg="del">
          <ac:chgData name="Kim Hwan (EB/SSB-AP)" userId="17f713e6-eb1e-4feb-b164-95f87fdc7997" providerId="ADAL" clId="{08AAAA6F-ED4E-4B5D-A342-F11F567B8AAF}" dt="2021-08-23T02:24:47.884" v="2063" actId="478"/>
          <ac:cxnSpMkLst>
            <pc:docMk/>
            <pc:sldMk cId="3262757821" sldId="265"/>
            <ac:cxnSpMk id="14" creationId="{874FD6AB-66B1-4172-84F0-8FC14551FCF4}"/>
          </ac:cxnSpMkLst>
        </pc:cxnChg>
      </pc:sldChg>
      <pc:sldMasterChg chg="addSp delSp modSp mod modSldLayout">
        <pc:chgData name="Kim Hwan (EB/SSB-AP)" userId="17f713e6-eb1e-4feb-b164-95f87fdc7997" providerId="ADAL" clId="{08AAAA6F-ED4E-4B5D-A342-F11F567B8AAF}" dt="2021-08-23T05:40:43.305" v="3356"/>
        <pc:sldMasterMkLst>
          <pc:docMk/>
          <pc:sldMasterMk cId="851553184" sldId="2147483708"/>
        </pc:sldMasterMkLst>
        <pc:spChg chg="mod">
          <ac:chgData name="Kim Hwan (EB/SSB-AP)" userId="17f713e6-eb1e-4feb-b164-95f87fdc7997" providerId="ADAL" clId="{08AAAA6F-ED4E-4B5D-A342-F11F567B8AAF}" dt="2021-08-23T05:40:43.303" v="3354" actId="947"/>
          <ac:spMkLst>
            <pc:docMk/>
            <pc:sldMasterMk cId="851553184" sldId="2147483708"/>
            <ac:spMk id="5" creationId="{C4A0DCBC-1EFB-43C4-AF00-AB85781F48E7}"/>
          </ac:spMkLst>
        </pc:spChg>
        <pc:spChg chg="mod">
          <ac:chgData name="Kim Hwan (EB/SSB-AP)" userId="17f713e6-eb1e-4feb-b164-95f87fdc7997" providerId="ADAL" clId="{08AAAA6F-ED4E-4B5D-A342-F11F567B8AAF}" dt="2021-08-23T05:40:39.127" v="3202" actId="947"/>
          <ac:spMkLst>
            <pc:docMk/>
            <pc:sldMasterMk cId="851553184" sldId="2147483708"/>
            <ac:spMk id="8" creationId="{C3D77AD5-379C-4A86-AFCF-32945A0FEE26}"/>
          </ac:spMkLst>
        </pc:spChg>
        <pc:spChg chg="add del mod">
          <ac:chgData name="Kim Hwan (EB/SSB-AP)" userId="17f713e6-eb1e-4feb-b164-95f87fdc7997" providerId="ADAL" clId="{08AAAA6F-ED4E-4B5D-A342-F11F567B8AAF}" dt="2021-08-23T05:40:39.130" v="3204"/>
          <ac:spMkLst>
            <pc:docMk/>
            <pc:sldMasterMk cId="851553184" sldId="2147483708"/>
            <ac:spMk id="11" creationId="{59C3772E-6326-47E7-B8C1-5A34DF76D206}"/>
          </ac:spMkLst>
        </pc:spChg>
        <pc:spChg chg="add del mod">
          <ac:chgData name="Kim Hwan (EB/SSB-AP)" userId="17f713e6-eb1e-4feb-b164-95f87fdc7997" providerId="ADAL" clId="{08AAAA6F-ED4E-4B5D-A342-F11F567B8AAF}" dt="2021-08-23T05:40:39.182" v="3226"/>
          <ac:spMkLst>
            <pc:docMk/>
            <pc:sldMasterMk cId="851553184" sldId="2147483708"/>
            <ac:spMk id="12" creationId="{C4D17B98-86D0-4E90-80BE-EDE32F0BC8AA}"/>
          </ac:spMkLst>
        </pc:spChg>
        <pc:spChg chg="add del mod">
          <ac:chgData name="Kim Hwan (EB/SSB-AP)" userId="17f713e6-eb1e-4feb-b164-95f87fdc7997" providerId="ADAL" clId="{08AAAA6F-ED4E-4B5D-A342-F11F567B8AAF}" dt="2021-08-23T05:40:43.305" v="3356"/>
          <ac:spMkLst>
            <pc:docMk/>
            <pc:sldMasterMk cId="851553184" sldId="2147483708"/>
            <ac:spMk id="13" creationId="{DA630ED1-C891-47CF-8CFB-7DEDD6E0E115}"/>
          </ac:spMkLst>
        </pc:spChg>
        <pc:sldLayoutChg chg="modSp mod">
          <pc:chgData name="Kim Hwan (EB/SSB-AP)" userId="17f713e6-eb1e-4feb-b164-95f87fdc7997" providerId="ADAL" clId="{08AAAA6F-ED4E-4B5D-A342-F11F567B8AAF}" dt="2021-08-23T05:40:39.221" v="3244" actId="947"/>
          <pc:sldLayoutMkLst>
            <pc:docMk/>
            <pc:sldMasterMk cId="851553184" sldId="2147483708"/>
            <pc:sldLayoutMk cId="1532355185" sldId="2147483721"/>
          </pc:sldLayoutMkLst>
          <pc:spChg chg="mod">
            <ac:chgData name="Kim Hwan (EB/SSB-AP)" userId="17f713e6-eb1e-4feb-b164-95f87fdc7997" providerId="ADAL" clId="{08AAAA6F-ED4E-4B5D-A342-F11F567B8AAF}" dt="2021-08-23T05:40:39.221" v="3244" actId="947"/>
            <ac:spMkLst>
              <pc:docMk/>
              <pc:sldMasterMk cId="851553184" sldId="2147483708"/>
              <pc:sldLayoutMk cId="1532355185" sldId="2147483721"/>
              <ac:spMk id="10" creationId="{72390B9F-3EB3-4FEE-B4B2-61FC80890073}"/>
            </ac:spMkLst>
          </pc:spChg>
        </pc:sldLayoutChg>
        <pc:sldLayoutChg chg="modSp mod">
          <pc:chgData name="Kim Hwan (EB/SSB-AP)" userId="17f713e6-eb1e-4feb-b164-95f87fdc7997" providerId="ADAL" clId="{08AAAA6F-ED4E-4B5D-A342-F11F567B8AAF}" dt="2021-08-23T05:40:39.256" v="3260" actId="947"/>
          <pc:sldLayoutMkLst>
            <pc:docMk/>
            <pc:sldMasterMk cId="851553184" sldId="2147483708"/>
            <pc:sldLayoutMk cId="2822274495" sldId="2147483723"/>
          </pc:sldLayoutMkLst>
          <pc:spChg chg="mod">
            <ac:chgData name="Kim Hwan (EB/SSB-AP)" userId="17f713e6-eb1e-4feb-b164-95f87fdc7997" providerId="ADAL" clId="{08AAAA6F-ED4E-4B5D-A342-F11F567B8AAF}" dt="2021-08-23T05:40:39.256" v="3260" actId="947"/>
            <ac:spMkLst>
              <pc:docMk/>
              <pc:sldMasterMk cId="851553184" sldId="2147483708"/>
              <pc:sldLayoutMk cId="2822274495" sldId="2147483723"/>
              <ac:spMk id="10" creationId="{8883D326-CEAD-4903-8269-B2D194C3C224}"/>
            </ac:spMkLst>
          </pc:spChg>
        </pc:sldLayoutChg>
        <pc:sldLayoutChg chg="modSp mod">
          <pc:chgData name="Kim Hwan (EB/SSB-AP)" userId="17f713e6-eb1e-4feb-b164-95f87fdc7997" providerId="ADAL" clId="{08AAAA6F-ED4E-4B5D-A342-F11F567B8AAF}" dt="2021-08-23T05:40:39.308" v="3284" actId="947"/>
          <pc:sldLayoutMkLst>
            <pc:docMk/>
            <pc:sldMasterMk cId="851553184" sldId="2147483708"/>
            <pc:sldLayoutMk cId="2005200844" sldId="2147483724"/>
          </pc:sldLayoutMkLst>
          <pc:spChg chg="mod">
            <ac:chgData name="Kim Hwan (EB/SSB-AP)" userId="17f713e6-eb1e-4feb-b164-95f87fdc7997" providerId="ADAL" clId="{08AAAA6F-ED4E-4B5D-A342-F11F567B8AAF}" dt="2021-08-23T05:40:39.308" v="3284" actId="947"/>
            <ac:spMkLst>
              <pc:docMk/>
              <pc:sldMasterMk cId="851553184" sldId="2147483708"/>
              <pc:sldLayoutMk cId="2005200844" sldId="2147483724"/>
              <ac:spMk id="13" creationId="{79759149-285E-4F0E-938E-7199B34084BE}"/>
            </ac:spMkLst>
          </pc:spChg>
        </pc:sldLayoutChg>
        <pc:sldLayoutChg chg="modSp mod">
          <pc:chgData name="Kim Hwan (EB/SSB-AP)" userId="17f713e6-eb1e-4feb-b164-95f87fdc7997" providerId="ADAL" clId="{08AAAA6F-ED4E-4B5D-A342-F11F567B8AAF}" dt="2021-08-23T05:40:39.326" v="3292" actId="947"/>
          <pc:sldLayoutMkLst>
            <pc:docMk/>
            <pc:sldMasterMk cId="851553184" sldId="2147483708"/>
            <pc:sldLayoutMk cId="1763114601" sldId="2147483726"/>
          </pc:sldLayoutMkLst>
          <pc:spChg chg="mod">
            <ac:chgData name="Kim Hwan (EB/SSB-AP)" userId="17f713e6-eb1e-4feb-b164-95f87fdc7997" providerId="ADAL" clId="{08AAAA6F-ED4E-4B5D-A342-F11F567B8AAF}" dt="2021-08-23T05:40:39.326" v="3292" actId="947"/>
            <ac:spMkLst>
              <pc:docMk/>
              <pc:sldMasterMk cId="851553184" sldId="2147483708"/>
              <pc:sldLayoutMk cId="1763114601" sldId="2147483726"/>
              <ac:spMk id="14" creationId="{3A9A741C-7644-4810-ABAF-465822FC0D76}"/>
            </ac:spMkLst>
          </pc:spChg>
        </pc:sldLayoutChg>
        <pc:sldLayoutChg chg="modSp mod">
          <pc:chgData name="Kim Hwan (EB/SSB-AP)" userId="17f713e6-eb1e-4feb-b164-95f87fdc7997" providerId="ADAL" clId="{08AAAA6F-ED4E-4B5D-A342-F11F567B8AAF}" dt="2021-08-23T05:40:39.343" v="3300" actId="947"/>
          <pc:sldLayoutMkLst>
            <pc:docMk/>
            <pc:sldMasterMk cId="851553184" sldId="2147483708"/>
            <pc:sldLayoutMk cId="3956372322" sldId="2147483727"/>
          </pc:sldLayoutMkLst>
          <pc:spChg chg="mod">
            <ac:chgData name="Kim Hwan (EB/SSB-AP)" userId="17f713e6-eb1e-4feb-b164-95f87fdc7997" providerId="ADAL" clId="{08AAAA6F-ED4E-4B5D-A342-F11F567B8AAF}" dt="2021-08-23T05:40:39.343" v="3300" actId="947"/>
            <ac:spMkLst>
              <pc:docMk/>
              <pc:sldMasterMk cId="851553184" sldId="2147483708"/>
              <pc:sldLayoutMk cId="3956372322" sldId="2147483727"/>
              <ac:spMk id="12" creationId="{2E7C0809-54C2-4B00-97B9-AEB55C54DF36}"/>
            </ac:spMkLst>
          </pc:spChg>
        </pc:sldLayoutChg>
        <pc:sldLayoutChg chg="modSp mod">
          <pc:chgData name="Kim Hwan (EB/SSB-AP)" userId="17f713e6-eb1e-4feb-b164-95f87fdc7997" providerId="ADAL" clId="{08AAAA6F-ED4E-4B5D-A342-F11F567B8AAF}" dt="2021-08-23T05:40:39.362" v="3308" actId="947"/>
          <pc:sldLayoutMkLst>
            <pc:docMk/>
            <pc:sldMasterMk cId="851553184" sldId="2147483708"/>
            <pc:sldLayoutMk cId="151935903" sldId="2147483728"/>
          </pc:sldLayoutMkLst>
          <pc:spChg chg="mod">
            <ac:chgData name="Kim Hwan (EB/SSB-AP)" userId="17f713e6-eb1e-4feb-b164-95f87fdc7997" providerId="ADAL" clId="{08AAAA6F-ED4E-4B5D-A342-F11F567B8AAF}" dt="2021-08-23T05:40:39.362" v="3308" actId="947"/>
            <ac:spMkLst>
              <pc:docMk/>
              <pc:sldMasterMk cId="851553184" sldId="2147483708"/>
              <pc:sldLayoutMk cId="151935903" sldId="2147483728"/>
              <ac:spMk id="14" creationId="{43F0E5D0-784C-433E-AAB0-40D43C1BCBAB}"/>
            </ac:spMkLst>
          </pc:spChg>
        </pc:sldLayoutChg>
        <pc:sldLayoutChg chg="modSp mod">
          <pc:chgData name="Kim Hwan (EB/SSB-AP)" userId="17f713e6-eb1e-4feb-b164-95f87fdc7997" providerId="ADAL" clId="{08AAAA6F-ED4E-4B5D-A342-F11F567B8AAF}" dt="2021-08-23T05:40:39.380" v="3316" actId="947"/>
          <pc:sldLayoutMkLst>
            <pc:docMk/>
            <pc:sldMasterMk cId="851553184" sldId="2147483708"/>
            <pc:sldLayoutMk cId="1482577220" sldId="2147483729"/>
          </pc:sldLayoutMkLst>
          <pc:spChg chg="mod">
            <ac:chgData name="Kim Hwan (EB/SSB-AP)" userId="17f713e6-eb1e-4feb-b164-95f87fdc7997" providerId="ADAL" clId="{08AAAA6F-ED4E-4B5D-A342-F11F567B8AAF}" dt="2021-08-23T05:40:39.380" v="3316" actId="947"/>
            <ac:spMkLst>
              <pc:docMk/>
              <pc:sldMasterMk cId="851553184" sldId="2147483708"/>
              <pc:sldLayoutMk cId="1482577220" sldId="2147483729"/>
              <ac:spMk id="16" creationId="{C680F8C7-4715-4E6C-829A-E87F16C03BB3}"/>
            </ac:spMkLst>
          </pc:spChg>
        </pc:sldLayoutChg>
        <pc:sldLayoutChg chg="modSp mod">
          <pc:chgData name="Kim Hwan (EB/SSB-AP)" userId="17f713e6-eb1e-4feb-b164-95f87fdc7997" providerId="ADAL" clId="{08AAAA6F-ED4E-4B5D-A342-F11F567B8AAF}" dt="2021-08-23T05:40:39.415" v="3332" actId="947"/>
          <pc:sldLayoutMkLst>
            <pc:docMk/>
            <pc:sldMasterMk cId="851553184" sldId="2147483708"/>
            <pc:sldLayoutMk cId="1074551859" sldId="2147483734"/>
          </pc:sldLayoutMkLst>
          <pc:spChg chg="mod">
            <ac:chgData name="Kim Hwan (EB/SSB-AP)" userId="17f713e6-eb1e-4feb-b164-95f87fdc7997" providerId="ADAL" clId="{08AAAA6F-ED4E-4B5D-A342-F11F567B8AAF}" dt="2021-08-23T05:40:39.415" v="3332" actId="947"/>
            <ac:spMkLst>
              <pc:docMk/>
              <pc:sldMasterMk cId="851553184" sldId="2147483708"/>
              <pc:sldLayoutMk cId="1074551859" sldId="2147483734"/>
              <ac:spMk id="8" creationId="{C868D9BE-A299-4D0B-87AF-B491FAE5FD28}"/>
            </ac:spMkLst>
          </pc:spChg>
        </pc:sldLayoutChg>
        <pc:sldLayoutChg chg="modSp mod">
          <pc:chgData name="Kim Hwan (EB/SSB-AP)" userId="17f713e6-eb1e-4feb-b164-95f87fdc7997" providerId="ADAL" clId="{08AAAA6F-ED4E-4B5D-A342-F11F567B8AAF}" dt="2021-08-23T05:40:39.203" v="3236" actId="947"/>
          <pc:sldLayoutMkLst>
            <pc:docMk/>
            <pc:sldMasterMk cId="851553184" sldId="2147483708"/>
            <pc:sldLayoutMk cId="2041778514" sldId="2147483743"/>
          </pc:sldLayoutMkLst>
          <pc:spChg chg="mod">
            <ac:chgData name="Kim Hwan (EB/SSB-AP)" userId="17f713e6-eb1e-4feb-b164-95f87fdc7997" providerId="ADAL" clId="{08AAAA6F-ED4E-4B5D-A342-F11F567B8AAF}" dt="2021-08-23T05:40:39.203" v="3236" actId="947"/>
            <ac:spMkLst>
              <pc:docMk/>
              <pc:sldMasterMk cId="851553184" sldId="2147483708"/>
              <pc:sldLayoutMk cId="2041778514" sldId="2147483743"/>
              <ac:spMk id="12" creationId="{855EB1A0-FDAA-4D62-99AE-E08E3E26E93B}"/>
            </ac:spMkLst>
          </pc:spChg>
        </pc:sldLayoutChg>
        <pc:sldLayoutChg chg="modSp mod">
          <pc:chgData name="Kim Hwan (EB/SSB-AP)" userId="17f713e6-eb1e-4feb-b164-95f87fdc7997" providerId="ADAL" clId="{08AAAA6F-ED4E-4B5D-A342-F11F567B8AAF}" dt="2021-08-23T05:40:39.290" v="3276" actId="947"/>
          <pc:sldLayoutMkLst>
            <pc:docMk/>
            <pc:sldMasterMk cId="851553184" sldId="2147483708"/>
            <pc:sldLayoutMk cId="2787601235" sldId="2147483744"/>
          </pc:sldLayoutMkLst>
          <pc:spChg chg="mod">
            <ac:chgData name="Kim Hwan (EB/SSB-AP)" userId="17f713e6-eb1e-4feb-b164-95f87fdc7997" providerId="ADAL" clId="{08AAAA6F-ED4E-4B5D-A342-F11F567B8AAF}" dt="2021-08-23T05:40:39.290" v="3276" actId="947"/>
            <ac:spMkLst>
              <pc:docMk/>
              <pc:sldMasterMk cId="851553184" sldId="2147483708"/>
              <pc:sldLayoutMk cId="2787601235" sldId="2147483744"/>
              <ac:spMk id="12" creationId="{0193DB20-8E77-4A05-AA77-554F32E8990F}"/>
            </ac:spMkLst>
          </pc:spChg>
        </pc:sldLayoutChg>
        <pc:sldLayoutChg chg="modSp mod">
          <pc:chgData name="Kim Hwan (EB/SSB-AP)" userId="17f713e6-eb1e-4feb-b164-95f87fdc7997" providerId="ADAL" clId="{08AAAA6F-ED4E-4B5D-A342-F11F567B8AAF}" dt="2021-08-23T05:40:39.397" v="3324" actId="947"/>
          <pc:sldLayoutMkLst>
            <pc:docMk/>
            <pc:sldMasterMk cId="851553184" sldId="2147483708"/>
            <pc:sldLayoutMk cId="3371421479" sldId="2147483745"/>
          </pc:sldLayoutMkLst>
          <pc:spChg chg="mod">
            <ac:chgData name="Kim Hwan (EB/SSB-AP)" userId="17f713e6-eb1e-4feb-b164-95f87fdc7997" providerId="ADAL" clId="{08AAAA6F-ED4E-4B5D-A342-F11F567B8AAF}" dt="2021-08-23T05:40:39.397" v="3324" actId="947"/>
            <ac:spMkLst>
              <pc:docMk/>
              <pc:sldMasterMk cId="851553184" sldId="2147483708"/>
              <pc:sldLayoutMk cId="3371421479" sldId="2147483745"/>
              <ac:spMk id="21" creationId="{60F530EA-2EFB-4DC6-BA26-465D18FD265B}"/>
            </ac:spMkLst>
          </pc:spChg>
        </pc:sldLayoutChg>
        <pc:sldLayoutChg chg="modSp mod">
          <pc:chgData name="Kim Hwan (EB/SSB-AP)" userId="17f713e6-eb1e-4feb-b164-95f87fdc7997" providerId="ADAL" clId="{08AAAA6F-ED4E-4B5D-A342-F11F567B8AAF}" dt="2021-08-23T05:40:39.273" v="3268" actId="947"/>
          <pc:sldLayoutMkLst>
            <pc:docMk/>
            <pc:sldMasterMk cId="851553184" sldId="2147483708"/>
            <pc:sldLayoutMk cId="897738281" sldId="2147483746"/>
          </pc:sldLayoutMkLst>
          <pc:spChg chg="mod">
            <ac:chgData name="Kim Hwan (EB/SSB-AP)" userId="17f713e6-eb1e-4feb-b164-95f87fdc7997" providerId="ADAL" clId="{08AAAA6F-ED4E-4B5D-A342-F11F567B8AAF}" dt="2021-08-23T05:40:39.273" v="3268" actId="947"/>
            <ac:spMkLst>
              <pc:docMk/>
              <pc:sldMasterMk cId="851553184" sldId="2147483708"/>
              <pc:sldLayoutMk cId="897738281" sldId="2147483746"/>
              <ac:spMk id="10" creationId="{8883D326-CEAD-4903-8269-B2D194C3C224}"/>
            </ac:spMkLst>
          </pc:spChg>
        </pc:sldLayoutChg>
        <pc:sldLayoutChg chg="addSp delSp modSp mod">
          <pc:chgData name="Kim Hwan (EB/SSB-AP)" userId="17f713e6-eb1e-4feb-b164-95f87fdc7997" providerId="ADAL" clId="{08AAAA6F-ED4E-4B5D-A342-F11F567B8AAF}" dt="2021-08-23T05:40:39.417" v="3334"/>
          <pc:sldLayoutMkLst>
            <pc:docMk/>
            <pc:sldMasterMk cId="851553184" sldId="2147483708"/>
            <pc:sldLayoutMk cId="940310287" sldId="2147483747"/>
          </pc:sldLayoutMkLst>
          <pc:spChg chg="add del mod">
            <ac:chgData name="Kim Hwan (EB/SSB-AP)" userId="17f713e6-eb1e-4feb-b164-95f87fdc7997" providerId="ADAL" clId="{08AAAA6F-ED4E-4B5D-A342-F11F567B8AAF}" dt="2021-08-23T05:40:39.417" v="3334"/>
            <ac:spMkLst>
              <pc:docMk/>
              <pc:sldMasterMk cId="851553184" sldId="2147483708"/>
              <pc:sldLayoutMk cId="940310287" sldId="2147483747"/>
              <ac:spMk id="10" creationId="{1E06F0BD-E5C3-4F14-83A8-6F576879674A}"/>
            </ac:spMkLst>
          </pc:spChg>
          <pc:spChg chg="mod">
            <ac:chgData name="Kim Hwan (EB/SSB-AP)" userId="17f713e6-eb1e-4feb-b164-95f87fdc7997" providerId="ADAL" clId="{08AAAA6F-ED4E-4B5D-A342-F11F567B8AAF}" dt="2021-08-23T05:40:39.238" v="3252" actId="947"/>
            <ac:spMkLst>
              <pc:docMk/>
              <pc:sldMasterMk cId="851553184" sldId="2147483708"/>
              <pc:sldLayoutMk cId="940310287" sldId="2147483747"/>
              <ac:spMk id="12" creationId="{F0D59F04-5C89-4857-A44C-3D9D9D3D938E}"/>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7911F-CEAF-4F0B-98BD-EFB38C6572AA}" type="datetimeFigureOut">
              <a:rPr lang="de-DE" smtClean="0"/>
              <a:t>23.08.2021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D48B2-9EB0-4B37-9B35-FC11E2EA535A}" type="slidenum">
              <a:rPr lang="de-DE" smtClean="0"/>
              <a:t>‹#›</a:t>
            </a:fld>
            <a:endParaRPr lang="de-DE"/>
          </a:p>
        </p:txBody>
      </p:sp>
    </p:spTree>
    <p:extLst>
      <p:ext uri="{BB962C8B-B14F-4D97-AF65-F5344CB8AC3E}">
        <p14:creationId xmlns:p14="http://schemas.microsoft.com/office/powerpoint/2010/main" val="2203153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reserve="1">
  <p:cSld name="Title Slide 1">
    <p:spTree>
      <p:nvGrpSpPr>
        <p:cNvPr id="1" name=""/>
        <p:cNvGrpSpPr/>
        <p:nvPr/>
      </p:nvGrpSpPr>
      <p:grpSpPr>
        <a:xfrm>
          <a:off x="0" y="0"/>
          <a:ext cx="0" cy="0"/>
          <a:chOff x="0" y="0"/>
          <a:chExt cx="0" cy="0"/>
        </a:xfrm>
      </p:grpSpPr>
      <p:pic>
        <p:nvPicPr>
          <p:cNvPr id="9" name="Background 1" descr="bg1_d2_169.png">
            <a:extLst>
              <a:ext uri="{FF2B5EF4-FFF2-40B4-BE49-F238E27FC236}">
                <a16:creationId xmlns:a16="http://schemas.microsoft.com/office/drawing/2014/main" id="{896CC0FD-4256-4167-AE25-A738EE0889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16" y="2"/>
            <a:ext cx="10969509" cy="6170929"/>
          </a:xfrm>
          <a:prstGeom prst="rect">
            <a:avLst/>
          </a:prstGeom>
          <a:ln w="0">
            <a:noFill/>
          </a:ln>
          <a:effectLst/>
        </p:spPr>
      </p:pic>
      <p:pic>
        <p:nvPicPr>
          <p:cNvPr id="6" name="Grafik 4" descr="logo1_d2.png">
            <a:extLst>
              <a:ext uri="{FF2B5EF4-FFF2-40B4-BE49-F238E27FC236}">
                <a16:creationId xmlns:a16="http://schemas.microsoft.com/office/drawing/2014/main" id="{173BBCFB-9404-4FBA-9EEC-E8008B6044A2}"/>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259200" y="259200"/>
            <a:ext cx="9874800" cy="5205600"/>
          </a:xfrm>
          <a:ln w="0">
            <a:noFill/>
          </a:ln>
          <a:effectLst/>
        </p:spPr>
        <p:txBody>
          <a:bodyPr anchor="t" anchorCtr="0">
            <a:normAutofit/>
          </a:bodyPr>
          <a:lstStyle>
            <a:lvl1pPr algn="l">
              <a:lnSpc>
                <a:spcPct val="90000"/>
              </a:lnSpc>
              <a:defRPr sz="7999" cap="all" baseline="0">
                <a:solidFill>
                  <a:schemeClr val="bg1"/>
                </a:solidFill>
              </a:defRPr>
            </a:lvl1pPr>
          </a:lstStyle>
          <a:p>
            <a:r>
              <a:rPr lang="en-US" noProof="1"/>
              <a:t>Add Pres. Title</a:t>
            </a:r>
          </a:p>
        </p:txBody>
      </p:sp>
      <p:pic>
        <p:nvPicPr>
          <p:cNvPr id="10" name="Grafik 3" descr="right_d2.png">
            <a:extLst>
              <a:ext uri="{FF2B5EF4-FFF2-40B4-BE49-F238E27FC236}">
                <a16:creationId xmlns:a16="http://schemas.microsoft.com/office/drawing/2014/main" id="{649683E7-5D3C-46E0-92A4-661F3C29C858}"/>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1621930316"/>
      </p:ext>
    </p:extLst>
  </p:cSld>
  <p:clrMapOvr>
    <a:masterClrMapping/>
  </p:clrMapOvr>
  <p:hf sldNum="0" hdr="0" ftr="0" dt="0"/>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Slide 2">
    <p:spTree>
      <p:nvGrpSpPr>
        <p:cNvPr id="1" name=""/>
        <p:cNvGrpSpPr/>
        <p:nvPr/>
      </p:nvGrpSpPr>
      <p:grpSpPr>
        <a:xfrm>
          <a:off x="0" y="0"/>
          <a:ext cx="0" cy="0"/>
          <a:chOff x="0" y="0"/>
          <a:chExt cx="0" cy="0"/>
        </a:xfrm>
      </p:grpSpPr>
      <p:pic>
        <p:nvPicPr>
          <p:cNvPr id="6" name="Background 2" descr="bg2_d2_169.png"/>
          <p:cNvPicPr>
            <a:picLocks/>
          </p:cNvPicPr>
          <p:nvPr/>
        </p:nvPicPr>
        <p:blipFill>
          <a:blip r:embed="rId2">
            <a:extLst>
              <a:ext uri="{28A0092B-C50C-407E-A947-70E740481C1C}">
                <a14:useLocalDpi xmlns:a14="http://schemas.microsoft.com/office/drawing/2010/main" val="0"/>
              </a:ext>
            </a:extLst>
          </a:blip>
          <a:stretch>
            <a:fillRect/>
          </a:stretch>
        </p:blipFill>
        <p:spPr>
          <a:xfrm>
            <a:off x="269" y="2"/>
            <a:ext cx="10969509" cy="6170929"/>
          </a:xfrm>
          <a:prstGeom prst="rect">
            <a:avLst/>
          </a:prstGeom>
          <a:ln w="0">
            <a:noFill/>
          </a:ln>
          <a:effectLst/>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259200" y="259200"/>
            <a:ext cx="9874800" cy="5205600"/>
          </a:xfrm>
          <a:ln w="0">
            <a:noFill/>
          </a:ln>
          <a:effectLst/>
        </p:spPr>
        <p:txBody>
          <a:bodyPr anchor="t" anchorCtr="0">
            <a:normAutofit/>
          </a:bodyPr>
          <a:lstStyle>
            <a:lvl1pPr algn="l">
              <a:lnSpc>
                <a:spcPct val="90000"/>
              </a:lnSpc>
              <a:defRPr sz="7999" cap="all" baseline="0">
                <a:solidFill>
                  <a:schemeClr val="bg1"/>
                </a:solidFill>
              </a:defRPr>
            </a:lvl1pPr>
          </a:lstStyle>
          <a:p>
            <a:r>
              <a:rPr lang="en-US" noProof="1"/>
              <a:t>Add Pres. Title</a:t>
            </a:r>
          </a:p>
        </p:txBody>
      </p:sp>
      <p:pic>
        <p:nvPicPr>
          <p:cNvPr id="7" name="Grafik 4" descr="logo1_d2.png">
            <a:extLst>
              <a:ext uri="{FF2B5EF4-FFF2-40B4-BE49-F238E27FC236}">
                <a16:creationId xmlns:a16="http://schemas.microsoft.com/office/drawing/2014/main" id="{7868D6E5-0EC1-4883-8CF9-7E8712A5DE97}"/>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pic>
        <p:nvPicPr>
          <p:cNvPr id="9" name="Grafik 3" descr="right_d2.png">
            <a:extLst>
              <a:ext uri="{FF2B5EF4-FFF2-40B4-BE49-F238E27FC236}">
                <a16:creationId xmlns:a16="http://schemas.microsoft.com/office/drawing/2014/main" id="{24DBB17F-A4BD-455D-A654-0625D135562B}"/>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814531954"/>
      </p:ext>
    </p:extLst>
  </p:cSld>
  <p:clrMapOvr>
    <a:masterClrMapping/>
  </p:clrMapOvr>
  <p:hf sldNum="0" hdr="0" ftr="0" dt="0"/>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Custom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259200" y="259200"/>
            <a:ext cx="9874800" cy="5205600"/>
          </a:xfrm>
          <a:ln w="0">
            <a:noFill/>
          </a:ln>
          <a:effectLst/>
        </p:spPr>
        <p:txBody>
          <a:bodyPr anchor="t" anchorCtr="0">
            <a:normAutofit/>
          </a:bodyPr>
          <a:lstStyle>
            <a:lvl1pPr algn="l">
              <a:lnSpc>
                <a:spcPct val="90000"/>
              </a:lnSpc>
              <a:defRPr sz="7999" cap="all" baseline="0">
                <a:solidFill>
                  <a:schemeClr val="bg1"/>
                </a:solidFill>
              </a:defRPr>
            </a:lvl1pPr>
          </a:lstStyle>
          <a:p>
            <a:r>
              <a:rPr lang="en-US" noProof="1"/>
              <a:t>Add Pres. Title</a:t>
            </a:r>
          </a:p>
        </p:txBody>
      </p:sp>
      <p:pic>
        <p:nvPicPr>
          <p:cNvPr id="7" name="Grafik 4" descr="logo1_d2.png">
            <a:extLst>
              <a:ext uri="{FF2B5EF4-FFF2-40B4-BE49-F238E27FC236}">
                <a16:creationId xmlns:a16="http://schemas.microsoft.com/office/drawing/2014/main" id="{EFF0EBDE-7B9D-4454-9B44-8763A24EC960}"/>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pic>
        <p:nvPicPr>
          <p:cNvPr id="9" name="Grafik 3" descr="right_d2.png">
            <a:extLst>
              <a:ext uri="{FF2B5EF4-FFF2-40B4-BE49-F238E27FC236}">
                <a16:creationId xmlns:a16="http://schemas.microsoft.com/office/drawing/2014/main" id="{24DBB17F-A4BD-455D-A654-0625D135562B}"/>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3762592895"/>
      </p:ext>
    </p:extLst>
  </p:cSld>
  <p:clrMapOvr>
    <a:masterClrMapping/>
  </p:clrMapOvr>
  <p:hf sldNum="0" hdr="0" ftr="0" dt="0"/>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Chapter Title">
    <p:bg>
      <p:bgPr>
        <a:solidFill>
          <a:schemeClr val="accent1"/>
        </a:solidFill>
        <a:effectLst/>
      </p:bgPr>
    </p:bg>
    <p:spTree>
      <p:nvGrpSpPr>
        <p:cNvPr id="1" name=""/>
        <p:cNvGrpSpPr/>
        <p:nvPr/>
      </p:nvGrpSpPr>
      <p:grpSpPr>
        <a:xfrm>
          <a:off x="0" y="0"/>
          <a:ext cx="0" cy="0"/>
          <a:chOff x="0" y="0"/>
          <a:chExt cx="0" cy="0"/>
        </a:xfrm>
      </p:grpSpPr>
      <p:sp>
        <p:nvSpPr>
          <p:cNvPr id="6" name="Chapter_title">
            <a:extLst>
              <a:ext uri="{FF2B5EF4-FFF2-40B4-BE49-F238E27FC236}">
                <a16:creationId xmlns:a16="http://schemas.microsoft.com/office/drawing/2014/main" id="{EE80FFE3-B9B2-433E-9111-10990FD419AB}"/>
              </a:ext>
            </a:extLst>
          </p:cNvPr>
          <p:cNvSpPr>
            <a:spLocks noGrp="1"/>
          </p:cNvSpPr>
          <p:nvPr>
            <p:ph type="ctrTitle" hasCustomPrompt="1"/>
          </p:nvPr>
        </p:nvSpPr>
        <p:spPr>
          <a:xfrm>
            <a:off x="259200" y="259200"/>
            <a:ext cx="9874800" cy="5205600"/>
          </a:xfrm>
          <a:ln w="0">
            <a:noFill/>
          </a:ln>
          <a:effectLst/>
        </p:spPr>
        <p:txBody>
          <a:bodyPr anchor="t" anchorCtr="0"/>
          <a:lstStyle>
            <a:lvl1pPr algn="l">
              <a:lnSpc>
                <a:spcPct val="90000"/>
              </a:lnSpc>
              <a:defRPr sz="6500" cap="all" baseline="0">
                <a:solidFill>
                  <a:schemeClr val="bg1"/>
                </a:solidFill>
              </a:defRPr>
            </a:lvl1pPr>
          </a:lstStyle>
          <a:p>
            <a:r>
              <a:rPr lang="en-US" noProof="1"/>
              <a:t>Add Chapter Title</a:t>
            </a:r>
          </a:p>
        </p:txBody>
      </p:sp>
      <p:pic>
        <p:nvPicPr>
          <p:cNvPr id="5" name="Grafik 4" descr="logo1_d2.png">
            <a:extLst>
              <a:ext uri="{FF2B5EF4-FFF2-40B4-BE49-F238E27FC236}">
                <a16:creationId xmlns:a16="http://schemas.microsoft.com/office/drawing/2014/main" id="{FC6E8050-6AB1-433E-A876-5E84688D10B0}"/>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pic>
        <p:nvPicPr>
          <p:cNvPr id="7" name="Grafik 3" descr="right_d2.png">
            <a:extLst>
              <a:ext uri="{FF2B5EF4-FFF2-40B4-BE49-F238E27FC236}">
                <a16:creationId xmlns:a16="http://schemas.microsoft.com/office/drawing/2014/main" id="{50EF21B3-288B-44C8-B2D9-3FFE25CF4E6C}"/>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3828809399"/>
      </p:ext>
    </p:extLst>
  </p:cSld>
  <p:clrMapOvr>
    <a:masterClrMapping/>
  </p:clrMapOvr>
  <p:hf sldNum="0" hdr="0" ftr="0" dt="0"/>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Quota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200" y="259199"/>
            <a:ext cx="9874800" cy="5205600"/>
          </a:xfrm>
        </p:spPr>
        <p:txBody>
          <a:bodyPr anchor="ctr" anchorCtr="0"/>
          <a:lstStyle>
            <a:lvl1pPr>
              <a:lnSpc>
                <a:spcPct val="90000"/>
              </a:lnSpc>
              <a:defRPr sz="4000" i="1"/>
            </a:lvl1pPr>
          </a:lstStyle>
          <a:p>
            <a:r>
              <a:rPr lang="en-US" noProof="1"/>
              <a:t>“Add Quotation”</a:t>
            </a:r>
          </a:p>
        </p:txBody>
      </p:sp>
      <p:sp>
        <p:nvSpPr>
          <p:cNvPr id="6" name="Slide Number Placeholder 5"/>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7" name="Grafik 3" descr="bottom_d2_169.png"/>
          <p:cNvPicPr>
            <a:picLocks noSelect="1"/>
          </p:cNvPicPr>
          <p:nvPr/>
        </p:nvPicPr>
        <p:blipFill>
          <a:blip r:embed="rId2">
            <a:extLst>
              <a:ext uri="{28A0092B-C50C-407E-A947-70E740481C1C}">
                <a14:useLocalDpi xmlns:a14="http://schemas.microsoft.com/office/drawing/2010/main" val="0"/>
              </a:ext>
            </a:extLst>
          </a:blip>
          <a:stretch>
            <a:fillRect/>
          </a:stretch>
        </p:blipFill>
        <p:spPr>
          <a:xfrm>
            <a:off x="0" y="6041390"/>
            <a:ext cx="10970260" cy="129540"/>
          </a:xfrm>
          <a:prstGeom prst="rect">
            <a:avLst/>
          </a:prstGeom>
          <a:ln w="0">
            <a:noFill/>
          </a:ln>
          <a:effectLst/>
        </p:spPr>
      </p:pic>
      <p:pic>
        <p:nvPicPr>
          <p:cNvPr id="11" name="Grafik 10" descr="logo2_d2.png">
            <a:extLst>
              <a:ext uri="{FF2B5EF4-FFF2-40B4-BE49-F238E27FC236}">
                <a16:creationId xmlns:a16="http://schemas.microsoft.com/office/drawing/2014/main" id="{77D5F5E1-4827-426B-99FE-8CE2E1270E26}"/>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2" name="Rectangle7">
            <a:extLst>
              <a:ext uri="{FF2B5EF4-FFF2-40B4-BE49-F238E27FC236}">
                <a16:creationId xmlns:a16="http://schemas.microsoft.com/office/drawing/2014/main" id="{855EB1A0-FDAA-4D62-99AE-E08E3E26E93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5" name="Grafik 4" descr="logo1_d2.png">
            <a:extLst>
              <a:ext uri="{FF2B5EF4-FFF2-40B4-BE49-F238E27FC236}">
                <a16:creationId xmlns:a16="http://schemas.microsoft.com/office/drawing/2014/main" id="{6E018BBC-5CA8-4135-B38C-8681A1586972}"/>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2041778514"/>
      </p:ext>
    </p:extLst>
  </p:cSld>
  <p:clrMapOvr>
    <a:masterClrMapping/>
  </p:clrMapOvr>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clus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200" y="259199"/>
            <a:ext cx="9874800" cy="5205600"/>
          </a:xfrm>
        </p:spPr>
        <p:txBody>
          <a:bodyPr anchor="ctr" anchorCtr="0"/>
          <a:lstStyle>
            <a:lvl1pPr>
              <a:lnSpc>
                <a:spcPct val="90000"/>
              </a:lnSpc>
              <a:defRPr sz="4000" i="0"/>
            </a:lvl1pPr>
          </a:lstStyle>
          <a:p>
            <a:r>
              <a:rPr lang="en-US" noProof="1"/>
              <a:t>Add Conclusion</a:t>
            </a:r>
          </a:p>
        </p:txBody>
      </p:sp>
      <p:sp>
        <p:nvSpPr>
          <p:cNvPr id="6" name="Slide Number Placeholder 5"/>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7" name="Grafik 3" descr="bottom_d2_169.png"/>
          <p:cNvPicPr>
            <a:picLocks noSelect="1"/>
          </p:cNvPicPr>
          <p:nvPr/>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11" name="Grafik 10" descr="logo2_d2.png">
            <a:extLst>
              <a:ext uri="{FF2B5EF4-FFF2-40B4-BE49-F238E27FC236}">
                <a16:creationId xmlns:a16="http://schemas.microsoft.com/office/drawing/2014/main" id="{77D5F5E1-4827-426B-99FE-8CE2E1270E26}"/>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0" name="Rectangle7">
            <a:extLst>
              <a:ext uri="{FF2B5EF4-FFF2-40B4-BE49-F238E27FC236}">
                <a16:creationId xmlns:a16="http://schemas.microsoft.com/office/drawing/2014/main" id="{72390B9F-3EB3-4FEE-B4B2-61FC80890073}"/>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4" name="Grafik 4" descr="logo1_d2.png">
            <a:extLst>
              <a:ext uri="{FF2B5EF4-FFF2-40B4-BE49-F238E27FC236}">
                <a16:creationId xmlns:a16="http://schemas.microsoft.com/office/drawing/2014/main" id="{30F7B7DF-6F0E-4921-B877-3E2AD7D8C29A}"/>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1532355185"/>
      </p:ext>
    </p:extLst>
  </p:cSld>
  <p:clrMapOvr>
    <a:masterClrMapping/>
  </p:clrMapOvr>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sp>
        <p:nvSpPr>
          <p:cNvPr id="6" name="Text Placeholder 5"/>
          <p:cNvSpPr>
            <a:spLocks noGrp="1"/>
          </p:cNvSpPr>
          <p:nvPr>
            <p:ph type="body" sz="quarter" idx="1" hasCustomPrompt="1"/>
          </p:nvPr>
        </p:nvSpPr>
        <p:spPr>
          <a:xfrm>
            <a:off x="259200" y="1296000"/>
            <a:ext cx="10450800" cy="4168800"/>
          </a:xfrm>
        </p:spPr>
        <p:txBody>
          <a:bodyPr/>
          <a:lstStyle>
            <a:lvl1pPr marL="251982" indent="-251982">
              <a:lnSpc>
                <a:spcPct val="107000"/>
              </a:lnSpc>
              <a:buFont typeface="+mj-lt"/>
              <a:buAutoNum type="arabicPeriod"/>
              <a:defRPr/>
            </a:lvl1pPr>
            <a:lvl2pPr marL="507563" indent="-273580">
              <a:lnSpc>
                <a:spcPct val="103000"/>
              </a:lnSpc>
              <a:buFont typeface="+mj-lt"/>
              <a:buAutoNum type="arabicPeriod"/>
              <a:defRPr/>
            </a:lvl2pPr>
            <a:lvl3pPr marL="730746" indent="-205185">
              <a:lnSpc>
                <a:spcPct val="102000"/>
              </a:lnSpc>
              <a:buFont typeface="+mj-lt"/>
              <a:buAutoNum type="arabicPeriod"/>
              <a:defRPr/>
            </a:lvl3pPr>
            <a:lvl4pPr marL="932331" indent="-183586">
              <a:lnSpc>
                <a:spcPct val="107000"/>
              </a:lnSpc>
              <a:buFont typeface="+mj-lt"/>
              <a:buAutoNum type="arabicPeriod"/>
              <a:defRPr/>
            </a:lvl4pPr>
            <a:lvl5pPr marL="932331" indent="-183586">
              <a:lnSpc>
                <a:spcPct val="103000"/>
              </a:lnSpc>
              <a:buFont typeface="+mj-lt"/>
              <a:buAutoNum type="arabicPeriod"/>
              <a:defRPr/>
            </a:lvl5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Rectangle7" hidden="1"/>
          <p:cNvSpPr>
            <a:spLocks/>
          </p:cNvSpPr>
          <p:nvPr/>
        </p:nvSpPr>
        <p:spPr>
          <a:xfrm>
            <a:off x="9223200" y="259078"/>
            <a:ext cx="1692000" cy="777721"/>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mn-lt"/>
              </a:rPr>
              <a:t>%attachmentremark% </a:t>
            </a:r>
          </a:p>
        </p:txBody>
      </p:sp>
      <p:pic>
        <p:nvPicPr>
          <p:cNvPr id="25" name="Grafik 3" descr="bottom_d2_169.png">
            <a:extLst>
              <a:ext uri="{FF2B5EF4-FFF2-40B4-BE49-F238E27FC236}">
                <a16:creationId xmlns:a16="http://schemas.microsoft.com/office/drawing/2014/main" id="{5924583E-7B93-41AC-AC5B-430C0AD45AC7}"/>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90"/>
            <a:ext cx="10970260" cy="129540"/>
          </a:xfrm>
          <a:prstGeom prst="rect">
            <a:avLst/>
          </a:prstGeom>
          <a:ln w="0">
            <a:noFill/>
          </a:ln>
          <a:effectLst/>
        </p:spPr>
      </p:pic>
      <p:pic>
        <p:nvPicPr>
          <p:cNvPr id="33" name="Grafik 32" descr="logo2_d2.png">
            <a:extLst>
              <a:ext uri="{FF2B5EF4-FFF2-40B4-BE49-F238E27FC236}">
                <a16:creationId xmlns:a16="http://schemas.microsoft.com/office/drawing/2014/main" id="{48E231CC-E3B9-4D96-AA06-B1CFFA847D96}"/>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5" name="Textfeld 4">
            <a:extLst>
              <a:ext uri="{FF2B5EF4-FFF2-40B4-BE49-F238E27FC236}">
                <a16:creationId xmlns:a16="http://schemas.microsoft.com/office/drawing/2014/main" id="{3EC746CB-10AC-40C9-8647-79D1DEB9F93D}"/>
              </a:ext>
            </a:extLst>
          </p:cNvPr>
          <p:cNvSpPr txBox="1"/>
          <p:nvPr userDrawn="1"/>
        </p:nvSpPr>
        <p:spPr>
          <a:xfrm>
            <a:off x="259200" y="259200"/>
            <a:ext cx="10450800" cy="777600"/>
          </a:xfrm>
          <a:prstGeom prst="rect">
            <a:avLst/>
          </a:prstGeom>
          <a:noFill/>
        </p:spPr>
        <p:txBody>
          <a:bodyPr wrap="square" lIns="0" tIns="0" rIns="0" bIns="0" rtlCol="0">
            <a:noAutofit/>
          </a:bodyPr>
          <a:lstStyle/>
          <a:p>
            <a:pPr marR="0" defTabSz="914400" eaLnBrk="1" fontAlgn="auto" latinLnBrk="0" hangingPunct="1">
              <a:lnSpc>
                <a:spcPct val="89000"/>
              </a:lnSpc>
              <a:spcBef>
                <a:spcPts val="0"/>
              </a:spcBef>
              <a:spcAft>
                <a:spcPts val="0"/>
              </a:spcAft>
              <a:buClrTx/>
              <a:buSzTx/>
              <a:buFontTx/>
              <a:buNone/>
              <a:tabLst/>
            </a:pPr>
            <a:r>
              <a:rPr kumimoji="0" lang="en-US" sz="2800" b="0" i="0" u="none" strike="noStrike" kern="1200" cap="none" spc="0" normalizeH="0" baseline="0" noProof="1">
                <a:ln>
                  <a:noFill/>
                </a:ln>
                <a:solidFill>
                  <a:srgbClr val="000000"/>
                </a:solidFill>
                <a:effectLst/>
                <a:uLnTx/>
                <a:uFillTx/>
              </a:rPr>
              <a:t>Agenda</a:t>
            </a:r>
          </a:p>
        </p:txBody>
      </p:sp>
      <p:sp>
        <p:nvSpPr>
          <p:cNvPr id="12" name="Rectangle7">
            <a:extLst>
              <a:ext uri="{FF2B5EF4-FFF2-40B4-BE49-F238E27FC236}">
                <a16:creationId xmlns:a16="http://schemas.microsoft.com/office/drawing/2014/main" id="{F0D59F04-5C89-4857-A44C-3D9D9D3D938E}"/>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3" name="Grafik 4" descr="logo1_d2.png">
            <a:extLst>
              <a:ext uri="{FF2B5EF4-FFF2-40B4-BE49-F238E27FC236}">
                <a16:creationId xmlns:a16="http://schemas.microsoft.com/office/drawing/2014/main" id="{39A24C14-69FA-48C5-9BFC-E264F89C2E76}"/>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940310287"/>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nl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4" name="Chapter_titleonly"/>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6" name="Slide Number Placeholder 5"/>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28" name="Grafik 3" descr="bottom_d2_169.png">
            <a:extLst>
              <a:ext uri="{FF2B5EF4-FFF2-40B4-BE49-F238E27FC236}">
                <a16:creationId xmlns:a16="http://schemas.microsoft.com/office/drawing/2014/main" id="{EE92306B-89C4-4A4D-81C1-DE629B5A33A0}"/>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5" name="Grafik 34" descr="logo2_d2.png">
            <a:extLst>
              <a:ext uri="{FF2B5EF4-FFF2-40B4-BE49-F238E27FC236}">
                <a16:creationId xmlns:a16="http://schemas.microsoft.com/office/drawing/2014/main" id="{4A0BB653-08E0-42FB-832C-B4ECC24A4E72}"/>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0" name="Rectangle7">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1" name="Grafik 4" descr="logo1_d2.png">
            <a:extLst>
              <a:ext uri="{FF2B5EF4-FFF2-40B4-BE49-F238E27FC236}">
                <a16:creationId xmlns:a16="http://schemas.microsoft.com/office/drawing/2014/main" id="{EA45B0BA-5E3B-4D0F-8BE3-B1AAA7A49623}"/>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2822274495"/>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 Content">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E43D273-A15E-4B64-AFD2-1388D749B69A}"/>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15" name="Chapter_titleonly">
            <a:extLst>
              <a:ext uri="{FF2B5EF4-FFF2-40B4-BE49-F238E27FC236}">
                <a16:creationId xmlns:a16="http://schemas.microsoft.com/office/drawing/2014/main" id="{5B281E01-A653-4813-BC65-8900B31D115A}"/>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6" name="Slide Number Placeholder 5"/>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28" name="Grafik 3" descr="bottom_d2_169.png">
            <a:extLst>
              <a:ext uri="{FF2B5EF4-FFF2-40B4-BE49-F238E27FC236}">
                <a16:creationId xmlns:a16="http://schemas.microsoft.com/office/drawing/2014/main" id="{EE92306B-89C4-4A4D-81C1-DE629B5A33A0}"/>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5" name="Grafik 34" descr="logo2_d2.png">
            <a:extLst>
              <a:ext uri="{FF2B5EF4-FFF2-40B4-BE49-F238E27FC236}">
                <a16:creationId xmlns:a16="http://schemas.microsoft.com/office/drawing/2014/main" id="{4A0BB653-08E0-42FB-832C-B4ECC24A4E72}"/>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0" name="Rectangle7">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1" name="Grafik 4" descr="logo1_d2.png">
            <a:extLst>
              <a:ext uri="{FF2B5EF4-FFF2-40B4-BE49-F238E27FC236}">
                <a16:creationId xmlns:a16="http://schemas.microsoft.com/office/drawing/2014/main" id="{EA45B0BA-5E3B-4D0F-8BE3-B1AAA7A49623}"/>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
        <p:nvSpPr>
          <p:cNvPr id="5" name="Inhaltsplatzhalter 4">
            <a:extLst>
              <a:ext uri="{FF2B5EF4-FFF2-40B4-BE49-F238E27FC236}">
                <a16:creationId xmlns:a16="http://schemas.microsoft.com/office/drawing/2014/main" id="{4D46C5CB-CB38-4AD2-99D2-34C738DF30C0}"/>
              </a:ext>
            </a:extLst>
          </p:cNvPr>
          <p:cNvSpPr>
            <a:spLocks noGrp="1"/>
          </p:cNvSpPr>
          <p:nvPr>
            <p:ph sz="quarter" idx="1" hasCustomPrompt="1"/>
          </p:nvPr>
        </p:nvSpPr>
        <p:spPr>
          <a:xfrm>
            <a:off x="258762" y="1296000"/>
            <a:ext cx="10450800" cy="4168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Tree>
    <p:extLst>
      <p:ext uri="{BB962C8B-B14F-4D97-AF65-F5344CB8AC3E}">
        <p14:creationId xmlns:p14="http://schemas.microsoft.com/office/powerpoint/2010/main" val="897738281"/>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vertical Contents">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E29BFEC5-7639-4AE9-A818-5EB7EC3C9C54}"/>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5E99B80D-00FD-40C8-B929-FA71A2E035AA}"/>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3" name="Content Placeholder 2"/>
          <p:cNvSpPr>
            <a:spLocks noGrp="1"/>
          </p:cNvSpPr>
          <p:nvPr>
            <p:ph sz="half" idx="1" hasCustomPrompt="1"/>
          </p:nvPr>
        </p:nvSpPr>
        <p:spPr>
          <a:xfrm>
            <a:off x="259200" y="1296000"/>
            <a:ext cx="4860000" cy="4168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3"/>
          <p:cNvSpPr>
            <a:spLocks noGrp="1"/>
          </p:cNvSpPr>
          <p:nvPr>
            <p:ph sz="half" idx="2" hasCustomPrompt="1"/>
          </p:nvPr>
        </p:nvSpPr>
        <p:spPr>
          <a:xfrm>
            <a:off x="5853600" y="1295999"/>
            <a:ext cx="4860000" cy="4168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5" name="Slide Number Placeholder 4"/>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29" name="Grafik 3" descr="bottom_d2_169.png">
            <a:extLst>
              <a:ext uri="{FF2B5EF4-FFF2-40B4-BE49-F238E27FC236}">
                <a16:creationId xmlns:a16="http://schemas.microsoft.com/office/drawing/2014/main" id="{2646ABA5-1E42-496E-B88F-BEBEC4B2C7B6}"/>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0" name="Grafik 29" descr="logo2_d2.png">
            <a:extLst>
              <a:ext uri="{FF2B5EF4-FFF2-40B4-BE49-F238E27FC236}">
                <a16:creationId xmlns:a16="http://schemas.microsoft.com/office/drawing/2014/main" id="{BA9AAC15-C2E5-4D68-B499-7D3FC8760D94}"/>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2" name="Rectangle7">
            <a:extLst>
              <a:ext uri="{FF2B5EF4-FFF2-40B4-BE49-F238E27FC236}">
                <a16:creationId xmlns:a16="http://schemas.microsoft.com/office/drawing/2014/main" id="{0193DB20-8E77-4A05-AA77-554F32E8990F}"/>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4" name="Grafik 4" descr="logo1_d2.png">
            <a:extLst>
              <a:ext uri="{FF2B5EF4-FFF2-40B4-BE49-F238E27FC236}">
                <a16:creationId xmlns:a16="http://schemas.microsoft.com/office/drawing/2014/main" id="{AD1AA2B6-6C2F-4A14-9E4C-FB86A10EF6B2}"/>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2787601235"/>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pos="3225" userDrawn="1">
          <p15:clr>
            <a:srgbClr val="FBAE40"/>
          </p15:clr>
        </p15:guide>
        <p15:guide id="9" pos="368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3 Contents">
    <p:spTree>
      <p:nvGrpSpPr>
        <p:cNvPr id="1" name=""/>
        <p:cNvGrpSpPr/>
        <p:nvPr/>
      </p:nvGrpSpPr>
      <p:grpSpPr>
        <a:xfrm>
          <a:off x="0" y="0"/>
          <a:ext cx="0" cy="0"/>
          <a:chOff x="0" y="0"/>
          <a:chExt cx="0" cy="0"/>
        </a:xfrm>
      </p:grpSpPr>
      <p:sp>
        <p:nvSpPr>
          <p:cNvPr id="18" name="Chapter_titleonly">
            <a:extLst>
              <a:ext uri="{FF2B5EF4-FFF2-40B4-BE49-F238E27FC236}">
                <a16:creationId xmlns:a16="http://schemas.microsoft.com/office/drawing/2014/main" id="{7CCAFAD8-87FF-4E8A-B13E-2709A28399CC}"/>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4" name="Title 1">
            <a:extLst>
              <a:ext uri="{FF2B5EF4-FFF2-40B4-BE49-F238E27FC236}">
                <a16:creationId xmlns:a16="http://schemas.microsoft.com/office/drawing/2014/main" id="{4213B860-B040-4AA5-BCCF-91A137076F8B}"/>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3" name="Content Placeholder 2"/>
          <p:cNvSpPr>
            <a:spLocks noGrp="1"/>
          </p:cNvSpPr>
          <p:nvPr>
            <p:ph sz="half" idx="1" hasCustomPrompt="1"/>
          </p:nvPr>
        </p:nvSpPr>
        <p:spPr>
          <a:xfrm>
            <a:off x="259200" y="1296000"/>
            <a:ext cx="3128400" cy="4168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3"/>
          <p:cNvSpPr>
            <a:spLocks noGrp="1"/>
          </p:cNvSpPr>
          <p:nvPr>
            <p:ph sz="half" idx="3" hasCustomPrompt="1"/>
          </p:nvPr>
        </p:nvSpPr>
        <p:spPr>
          <a:xfrm>
            <a:off x="7560000" y="1295999"/>
            <a:ext cx="3128400" cy="4168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5" name="Slide Number Placeholder 4"/>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29" name="Grafik 3" descr="bottom_d2_169.png">
            <a:extLst>
              <a:ext uri="{FF2B5EF4-FFF2-40B4-BE49-F238E27FC236}">
                <a16:creationId xmlns:a16="http://schemas.microsoft.com/office/drawing/2014/main" id="{2646ABA5-1E42-496E-B88F-BEBEC4B2C7B6}"/>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0" name="Grafik 29" descr="logo2_d2.png">
            <a:extLst>
              <a:ext uri="{FF2B5EF4-FFF2-40B4-BE49-F238E27FC236}">
                <a16:creationId xmlns:a16="http://schemas.microsoft.com/office/drawing/2014/main" id="{BA9AAC15-C2E5-4D68-B499-7D3FC8760D94}"/>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47" name="Content Placeholder 2">
            <a:extLst>
              <a:ext uri="{FF2B5EF4-FFF2-40B4-BE49-F238E27FC236}">
                <a16:creationId xmlns:a16="http://schemas.microsoft.com/office/drawing/2014/main" id="{3F3E027D-9EE5-4C12-9974-36EA025C350F}"/>
              </a:ext>
            </a:extLst>
          </p:cNvPr>
          <p:cNvSpPr>
            <a:spLocks noGrp="1"/>
          </p:cNvSpPr>
          <p:nvPr>
            <p:ph sz="half" idx="2" hasCustomPrompt="1"/>
          </p:nvPr>
        </p:nvSpPr>
        <p:spPr>
          <a:xfrm>
            <a:off x="3909600" y="1296000"/>
            <a:ext cx="3128400" cy="4168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3" name="Rectangle7">
            <a:extLst>
              <a:ext uri="{FF2B5EF4-FFF2-40B4-BE49-F238E27FC236}">
                <a16:creationId xmlns:a16="http://schemas.microsoft.com/office/drawing/2014/main" id="{79759149-285E-4F0E-938E-7199B34084BE}"/>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6" name="Grafik 4" descr="logo1_d2.png">
            <a:extLst>
              <a:ext uri="{FF2B5EF4-FFF2-40B4-BE49-F238E27FC236}">
                <a16:creationId xmlns:a16="http://schemas.microsoft.com/office/drawing/2014/main" id="{853C9362-E049-4C5A-93EB-CA7DB346BCAC}"/>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2005200844"/>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pos="2135" userDrawn="1">
          <p15:clr>
            <a:srgbClr val="FBAE40"/>
          </p15:clr>
        </p15:guide>
        <p15:guide id="9" pos="2462" userDrawn="1">
          <p15:clr>
            <a:srgbClr val="FBAE40"/>
          </p15:clr>
        </p15:guide>
        <p15:guide id="10" pos="4434" userDrawn="1">
          <p15:clr>
            <a:srgbClr val="FBAE40"/>
          </p15:clr>
        </p15:guide>
        <p15:guide id="11" pos="476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4 Contents">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85E4898A-B45B-416F-8A7F-E57751056EEE}"/>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A33F6F31-B924-4EAD-BDA8-332AAD2C4179}"/>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5" name="Content Placeholder 2"/>
          <p:cNvSpPr>
            <a:spLocks noGrp="1"/>
          </p:cNvSpPr>
          <p:nvPr>
            <p:ph sz="half" idx="1" hasCustomPrompt="1"/>
          </p:nvPr>
        </p:nvSpPr>
        <p:spPr>
          <a:xfrm>
            <a:off x="259080" y="1295399"/>
            <a:ext cx="2515870" cy="416814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3"/>
          <p:cNvSpPr>
            <a:spLocks noGrp="1"/>
          </p:cNvSpPr>
          <p:nvPr>
            <p:ph sz="half" idx="3" hasCustomPrompt="1"/>
          </p:nvPr>
        </p:nvSpPr>
        <p:spPr>
          <a:xfrm>
            <a:off x="5549900" y="1295399"/>
            <a:ext cx="2515870" cy="416814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2"/>
          <p:cNvSpPr>
            <a:spLocks noGrp="1"/>
          </p:cNvSpPr>
          <p:nvPr>
            <p:ph sz="half" idx="2" hasCustomPrompt="1"/>
          </p:nvPr>
        </p:nvSpPr>
        <p:spPr>
          <a:xfrm>
            <a:off x="2904490" y="1295400"/>
            <a:ext cx="2515870" cy="416814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2"/>
          <p:cNvSpPr>
            <a:spLocks noGrp="1"/>
          </p:cNvSpPr>
          <p:nvPr>
            <p:ph sz="half" idx="4" hasCustomPrompt="1"/>
          </p:nvPr>
        </p:nvSpPr>
        <p:spPr>
          <a:xfrm>
            <a:off x="8195310" y="1295400"/>
            <a:ext cx="2515870" cy="416814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3" name="Slide Number Placeholder 2"/>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31" name="Grafik 3" descr="bottom_d2_169.png">
            <a:extLst>
              <a:ext uri="{FF2B5EF4-FFF2-40B4-BE49-F238E27FC236}">
                <a16:creationId xmlns:a16="http://schemas.microsoft.com/office/drawing/2014/main" id="{A3C6D0D9-04AD-43FA-8B6F-53255648BE83}"/>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2" name="Grafik 31" descr="logo2_d2.png">
            <a:extLst>
              <a:ext uri="{FF2B5EF4-FFF2-40B4-BE49-F238E27FC236}">
                <a16:creationId xmlns:a16="http://schemas.microsoft.com/office/drawing/2014/main" id="{A5FC486E-34C4-4DFC-9640-0742E0B83B94}"/>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4" name="Rectangle7">
            <a:extLst>
              <a:ext uri="{FF2B5EF4-FFF2-40B4-BE49-F238E27FC236}">
                <a16:creationId xmlns:a16="http://schemas.microsoft.com/office/drawing/2014/main" id="{3A9A741C-7644-4810-ABAF-465822FC0D7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7" name="Grafik 4" descr="logo1_d2.png">
            <a:extLst>
              <a:ext uri="{FF2B5EF4-FFF2-40B4-BE49-F238E27FC236}">
                <a16:creationId xmlns:a16="http://schemas.microsoft.com/office/drawing/2014/main" id="{2F5D5F7F-9AC3-4C8C-9378-5DCB41FEB94B}"/>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1763114601"/>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pos="1749" userDrawn="1">
          <p15:clr>
            <a:srgbClr val="FBAE40"/>
          </p15:clr>
        </p15:guide>
        <p15:guide id="9" pos="1829" userDrawn="1">
          <p15:clr>
            <a:srgbClr val="FBAE40"/>
          </p15:clr>
        </p15:guide>
        <p15:guide id="10" pos="3416" userDrawn="1">
          <p15:clr>
            <a:srgbClr val="FBAE40"/>
          </p15:clr>
        </p15:guide>
        <p15:guide id="11" pos="3495" userDrawn="1">
          <p15:clr>
            <a:srgbClr val="FBAE40"/>
          </p15:clr>
        </p15:guide>
        <p15:guide id="12" pos="5082" userDrawn="1">
          <p15:clr>
            <a:srgbClr val="FBAE40"/>
          </p15:clr>
        </p15:guide>
        <p15:guide id="13" pos="516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 horizontal Contents">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9398DDFA-1939-498B-8921-7DDB40481FE9}"/>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AB79D08E-37B8-49BA-9E18-ED577CD99900}"/>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5" name="Content Placeholder 2"/>
          <p:cNvSpPr>
            <a:spLocks noGrp="1"/>
          </p:cNvSpPr>
          <p:nvPr>
            <p:ph sz="half" idx="1" hasCustomPrompt="1"/>
          </p:nvPr>
        </p:nvSpPr>
        <p:spPr>
          <a:xfrm>
            <a:off x="259200" y="1296000"/>
            <a:ext cx="104508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3"/>
          <p:cNvSpPr>
            <a:spLocks noGrp="1"/>
          </p:cNvSpPr>
          <p:nvPr>
            <p:ph sz="half" idx="2" hasCustomPrompt="1"/>
          </p:nvPr>
        </p:nvSpPr>
        <p:spPr>
          <a:xfrm>
            <a:off x="259200" y="3445201"/>
            <a:ext cx="104508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3" name="Slide Number Placeholder 2"/>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29" name="Grafik 3" descr="bottom_d2_169.png">
            <a:extLst>
              <a:ext uri="{FF2B5EF4-FFF2-40B4-BE49-F238E27FC236}">
                <a16:creationId xmlns:a16="http://schemas.microsoft.com/office/drawing/2014/main" id="{E1C644A7-78AF-407E-A25C-6F76F012AC1D}"/>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0" name="Grafik 29" descr="logo2_d2.png">
            <a:extLst>
              <a:ext uri="{FF2B5EF4-FFF2-40B4-BE49-F238E27FC236}">
                <a16:creationId xmlns:a16="http://schemas.microsoft.com/office/drawing/2014/main" id="{BF432EB7-B56F-491D-9D42-9FA89D925A5A}"/>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2" name="Rectangle7">
            <a:extLst>
              <a:ext uri="{FF2B5EF4-FFF2-40B4-BE49-F238E27FC236}">
                <a16:creationId xmlns:a16="http://schemas.microsoft.com/office/drawing/2014/main" id="{2E7C0809-54C2-4B00-97B9-AEB55C54DF3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4" name="Grafik 4" descr="logo1_d2.png">
            <a:extLst>
              <a:ext uri="{FF2B5EF4-FFF2-40B4-BE49-F238E27FC236}">
                <a16:creationId xmlns:a16="http://schemas.microsoft.com/office/drawing/2014/main" id="{F944409F-1D53-436E-A382-254727DA7F5F}"/>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3956372322"/>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orient="horz" pos="2090" userDrawn="1">
          <p15:clr>
            <a:srgbClr val="FBAE40"/>
          </p15:clr>
        </p15:guide>
        <p15:guide id="9" orient="horz" pos="216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2 x 2 Contents">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90C8652B-1F43-4467-AC53-668A8D3D470B}"/>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EFDBB36D-E1FF-4336-B805-B8B7F4B25A83}"/>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5" name="Content Placeholder 2"/>
          <p:cNvSpPr>
            <a:spLocks noGrp="1"/>
          </p:cNvSpPr>
          <p:nvPr>
            <p:ph sz="half" idx="1" hasCustomPrompt="1"/>
          </p:nvPr>
        </p:nvSpPr>
        <p:spPr>
          <a:xfrm>
            <a:off x="259200" y="1296000"/>
            <a:ext cx="48600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3"/>
          <p:cNvSpPr>
            <a:spLocks noGrp="1"/>
          </p:cNvSpPr>
          <p:nvPr>
            <p:ph sz="half" idx="3" hasCustomPrompt="1"/>
          </p:nvPr>
        </p:nvSpPr>
        <p:spPr>
          <a:xfrm>
            <a:off x="5853600" y="1295999"/>
            <a:ext cx="48600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2"/>
          <p:cNvSpPr>
            <a:spLocks noGrp="1"/>
          </p:cNvSpPr>
          <p:nvPr>
            <p:ph sz="half" idx="2" hasCustomPrompt="1"/>
          </p:nvPr>
        </p:nvSpPr>
        <p:spPr>
          <a:xfrm>
            <a:off x="259200" y="3445201"/>
            <a:ext cx="48600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3"/>
          <p:cNvSpPr>
            <a:spLocks noGrp="1"/>
          </p:cNvSpPr>
          <p:nvPr>
            <p:ph sz="half" idx="4" hasCustomPrompt="1"/>
          </p:nvPr>
        </p:nvSpPr>
        <p:spPr>
          <a:xfrm>
            <a:off x="5853600" y="3445201"/>
            <a:ext cx="48600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3" name="Slide Number Placeholder 2"/>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31" name="Grafik 3" descr="bottom_d2_169.png">
            <a:extLst>
              <a:ext uri="{FF2B5EF4-FFF2-40B4-BE49-F238E27FC236}">
                <a16:creationId xmlns:a16="http://schemas.microsoft.com/office/drawing/2014/main" id="{14946AFE-2563-4C40-963E-DFE36F6D3171}"/>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2" name="Grafik 31" descr="logo2_d2.png">
            <a:extLst>
              <a:ext uri="{FF2B5EF4-FFF2-40B4-BE49-F238E27FC236}">
                <a16:creationId xmlns:a16="http://schemas.microsoft.com/office/drawing/2014/main" id="{8A247A46-B0BA-49FE-BDE2-4F90A7348546}"/>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4" name="Rectangle7">
            <a:extLst>
              <a:ext uri="{FF2B5EF4-FFF2-40B4-BE49-F238E27FC236}">
                <a16:creationId xmlns:a16="http://schemas.microsoft.com/office/drawing/2014/main" id="{43F0E5D0-784C-433E-AAB0-40D43C1BCBA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6" name="Grafik 4" descr="logo1_d2.png">
            <a:extLst>
              <a:ext uri="{FF2B5EF4-FFF2-40B4-BE49-F238E27FC236}">
                <a16:creationId xmlns:a16="http://schemas.microsoft.com/office/drawing/2014/main" id="{17992435-2281-4D69-8E9C-A9BD8CD4504F}"/>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151935903"/>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orient="horz" pos="2090" userDrawn="1">
          <p15:clr>
            <a:srgbClr val="FBAE40"/>
          </p15:clr>
        </p15:guide>
        <p15:guide id="9" orient="horz" pos="2169" userDrawn="1">
          <p15:clr>
            <a:srgbClr val="FBAE40"/>
          </p15:clr>
        </p15:guide>
        <p15:guide id="10" pos="3225" userDrawn="1">
          <p15:clr>
            <a:srgbClr val="FBAE40"/>
          </p15:clr>
        </p15:guide>
        <p15:guide id="11" pos="368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3 x 2 Contents">
    <p:spTree>
      <p:nvGrpSpPr>
        <p:cNvPr id="1" name=""/>
        <p:cNvGrpSpPr/>
        <p:nvPr/>
      </p:nvGrpSpPr>
      <p:grpSpPr>
        <a:xfrm>
          <a:off x="0" y="0"/>
          <a:ext cx="0" cy="0"/>
          <a:chOff x="0" y="0"/>
          <a:chExt cx="0" cy="0"/>
        </a:xfrm>
      </p:grpSpPr>
      <p:sp>
        <p:nvSpPr>
          <p:cNvPr id="21" name="Chapter_titleonly">
            <a:extLst>
              <a:ext uri="{FF2B5EF4-FFF2-40B4-BE49-F238E27FC236}">
                <a16:creationId xmlns:a16="http://schemas.microsoft.com/office/drawing/2014/main" id="{FEDBFC76-9F59-4A18-8E8B-EDDF9CC208BC}"/>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7" name="Title 1">
            <a:extLst>
              <a:ext uri="{FF2B5EF4-FFF2-40B4-BE49-F238E27FC236}">
                <a16:creationId xmlns:a16="http://schemas.microsoft.com/office/drawing/2014/main" id="{0226D581-60F4-440B-A410-F6582BC0DCF0}"/>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5" name="Content Placeholder 2"/>
          <p:cNvSpPr>
            <a:spLocks noGrp="1"/>
          </p:cNvSpPr>
          <p:nvPr>
            <p:ph sz="half" idx="1" hasCustomPrompt="1"/>
          </p:nvPr>
        </p:nvSpPr>
        <p:spPr>
          <a:xfrm>
            <a:off x="259200" y="1296000"/>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3"/>
          <p:cNvSpPr>
            <a:spLocks noGrp="1"/>
          </p:cNvSpPr>
          <p:nvPr>
            <p:ph sz="half" idx="3" hasCustomPrompt="1"/>
          </p:nvPr>
        </p:nvSpPr>
        <p:spPr>
          <a:xfrm>
            <a:off x="3909600" y="1295999"/>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5" hasCustomPrompt="1"/>
          </p:nvPr>
        </p:nvSpPr>
        <p:spPr>
          <a:xfrm>
            <a:off x="7560000" y="1295999"/>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2"/>
          <p:cNvSpPr>
            <a:spLocks noGrp="1"/>
          </p:cNvSpPr>
          <p:nvPr>
            <p:ph sz="half" idx="2" hasCustomPrompt="1"/>
          </p:nvPr>
        </p:nvSpPr>
        <p:spPr>
          <a:xfrm>
            <a:off x="259200" y="3445201"/>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3"/>
          <p:cNvSpPr>
            <a:spLocks noGrp="1"/>
          </p:cNvSpPr>
          <p:nvPr>
            <p:ph sz="half" idx="4" hasCustomPrompt="1"/>
          </p:nvPr>
        </p:nvSpPr>
        <p:spPr>
          <a:xfrm>
            <a:off x="3909600" y="3445201"/>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3"/>
          <p:cNvSpPr>
            <a:spLocks noGrp="1"/>
          </p:cNvSpPr>
          <p:nvPr>
            <p:ph sz="half" idx="6" hasCustomPrompt="1"/>
          </p:nvPr>
        </p:nvSpPr>
        <p:spPr>
          <a:xfrm>
            <a:off x="7560000" y="3445201"/>
            <a:ext cx="3128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3" name="Slide Number Placeholder 2"/>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33" name="Grafik 3" descr="bottom_d2_169.png">
            <a:extLst>
              <a:ext uri="{FF2B5EF4-FFF2-40B4-BE49-F238E27FC236}">
                <a16:creationId xmlns:a16="http://schemas.microsoft.com/office/drawing/2014/main" id="{D68326DC-5F3B-4205-8352-8D213F6B12F1}"/>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4" name="Grafik 33" descr="logo2_d2.png">
            <a:extLst>
              <a:ext uri="{FF2B5EF4-FFF2-40B4-BE49-F238E27FC236}">
                <a16:creationId xmlns:a16="http://schemas.microsoft.com/office/drawing/2014/main" id="{6306B871-7048-4385-84D6-368540647FAF}"/>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6" name="Rectangle7">
            <a:extLst>
              <a:ext uri="{FF2B5EF4-FFF2-40B4-BE49-F238E27FC236}">
                <a16:creationId xmlns:a16="http://schemas.microsoft.com/office/drawing/2014/main" id="{C680F8C7-4715-4E6C-829A-E87F16C03BB3}"/>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8" name="Grafik 4" descr="logo1_d2.png">
            <a:extLst>
              <a:ext uri="{FF2B5EF4-FFF2-40B4-BE49-F238E27FC236}">
                <a16:creationId xmlns:a16="http://schemas.microsoft.com/office/drawing/2014/main" id="{058025F0-4E5A-4419-90FC-FD31DB24C306}"/>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1482577220"/>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pos="2140" userDrawn="1">
          <p15:clr>
            <a:srgbClr val="FBAE40"/>
          </p15:clr>
        </p15:guide>
        <p15:guide id="9" pos="2457" userDrawn="1">
          <p15:clr>
            <a:srgbClr val="FBAE40"/>
          </p15:clr>
        </p15:guide>
        <p15:guide id="10" pos="4434" userDrawn="1">
          <p15:clr>
            <a:srgbClr val="FBAE40"/>
          </p15:clr>
        </p15:guide>
        <p15:guide id="11" pos="4761" userDrawn="1">
          <p15:clr>
            <a:srgbClr val="FBAE40"/>
          </p15:clr>
        </p15:guide>
        <p15:guide id="12" orient="horz" pos="2090" userDrawn="1">
          <p15:clr>
            <a:srgbClr val="FBAE40"/>
          </p15:clr>
        </p15:guide>
        <p15:guide id="13" orient="horz" pos="216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4 x 2 Contents">
    <p:spTree>
      <p:nvGrpSpPr>
        <p:cNvPr id="1" name=""/>
        <p:cNvGrpSpPr/>
        <p:nvPr/>
      </p:nvGrpSpPr>
      <p:grpSpPr>
        <a:xfrm>
          <a:off x="0" y="0"/>
          <a:ext cx="0" cy="0"/>
          <a:chOff x="0" y="0"/>
          <a:chExt cx="0" cy="0"/>
        </a:xfrm>
      </p:grpSpPr>
      <p:sp>
        <p:nvSpPr>
          <p:cNvPr id="24" name="Chapter_titleonly">
            <a:extLst>
              <a:ext uri="{FF2B5EF4-FFF2-40B4-BE49-F238E27FC236}">
                <a16:creationId xmlns:a16="http://schemas.microsoft.com/office/drawing/2014/main" id="{20D581F7-7281-48B4-B67B-7228F84F398D}"/>
              </a:ext>
            </a:extLst>
          </p:cNvPr>
          <p:cNvSpPr>
            <a:spLocks noGrp="1"/>
          </p:cNvSpPr>
          <p:nvPr>
            <p:ph type="body" sz="quarter" idx="15" hasCustomPrompt="1"/>
          </p:nvPr>
        </p:nvSpPr>
        <p:spPr>
          <a:xfrm>
            <a:off x="259200" y="259200"/>
            <a:ext cx="10450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9" name="Title 1">
            <a:extLst>
              <a:ext uri="{FF2B5EF4-FFF2-40B4-BE49-F238E27FC236}">
                <a16:creationId xmlns:a16="http://schemas.microsoft.com/office/drawing/2014/main" id="{C7544615-D17B-4350-B517-7E469AC91ABA}"/>
              </a:ext>
            </a:extLst>
          </p:cNvPr>
          <p:cNvSpPr>
            <a:spLocks noGrp="1"/>
          </p:cNvSpPr>
          <p:nvPr>
            <p:ph type="title" hasCustomPrompt="1"/>
          </p:nvPr>
        </p:nvSpPr>
        <p:spPr>
          <a:xfrm>
            <a:off x="259200" y="648000"/>
            <a:ext cx="10450800" cy="388800"/>
          </a:xfrm>
        </p:spPr>
        <p:txBody>
          <a:bodyPr/>
          <a:lstStyle>
            <a:lvl1pPr>
              <a:defRPr kern="1200" baseline="0"/>
            </a:lvl1pPr>
          </a:lstStyle>
          <a:p>
            <a:r>
              <a:rPr lang="en-US" noProof="1"/>
              <a:t>Add Slide Title</a:t>
            </a:r>
          </a:p>
        </p:txBody>
      </p:sp>
      <p:sp>
        <p:nvSpPr>
          <p:cNvPr id="5" name="Content Placeholder 2"/>
          <p:cNvSpPr>
            <a:spLocks noGrp="1"/>
          </p:cNvSpPr>
          <p:nvPr>
            <p:ph sz="half" idx="1" hasCustomPrompt="1"/>
          </p:nvPr>
        </p:nvSpPr>
        <p:spPr>
          <a:xfrm>
            <a:off x="259200" y="1296000"/>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3"/>
          <p:cNvSpPr>
            <a:spLocks noGrp="1"/>
          </p:cNvSpPr>
          <p:nvPr>
            <p:ph sz="half" idx="3" hasCustomPrompt="1"/>
          </p:nvPr>
        </p:nvSpPr>
        <p:spPr>
          <a:xfrm>
            <a:off x="2905200" y="1295999"/>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7" hasCustomPrompt="1"/>
          </p:nvPr>
        </p:nvSpPr>
        <p:spPr>
          <a:xfrm>
            <a:off x="8197200" y="1295999"/>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2"/>
          <p:cNvSpPr>
            <a:spLocks noGrp="1"/>
          </p:cNvSpPr>
          <p:nvPr>
            <p:ph sz="half" idx="2" hasCustomPrompt="1"/>
          </p:nvPr>
        </p:nvSpPr>
        <p:spPr>
          <a:xfrm>
            <a:off x="259200" y="3445201"/>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3"/>
          <p:cNvSpPr>
            <a:spLocks noGrp="1"/>
          </p:cNvSpPr>
          <p:nvPr>
            <p:ph sz="half" idx="4" hasCustomPrompt="1"/>
          </p:nvPr>
        </p:nvSpPr>
        <p:spPr>
          <a:xfrm>
            <a:off x="2905200" y="3445201"/>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3"/>
          <p:cNvSpPr>
            <a:spLocks noGrp="1"/>
          </p:cNvSpPr>
          <p:nvPr>
            <p:ph sz="half" idx="8" hasCustomPrompt="1"/>
          </p:nvPr>
        </p:nvSpPr>
        <p:spPr>
          <a:xfrm>
            <a:off x="8197200" y="3445201"/>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3" name="Slide Number Placeholder 2"/>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33" name="Grafik 3" descr="bottom_d2_169.png">
            <a:extLst>
              <a:ext uri="{FF2B5EF4-FFF2-40B4-BE49-F238E27FC236}">
                <a16:creationId xmlns:a16="http://schemas.microsoft.com/office/drawing/2014/main" id="{D68326DC-5F3B-4205-8352-8D213F6B12F1}"/>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34" name="Grafik 33" descr="logo2_d2.png">
            <a:extLst>
              <a:ext uri="{FF2B5EF4-FFF2-40B4-BE49-F238E27FC236}">
                <a16:creationId xmlns:a16="http://schemas.microsoft.com/office/drawing/2014/main" id="{6306B871-7048-4385-84D6-368540647FAF}"/>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17" name="Content Placeholder 3">
            <a:extLst>
              <a:ext uri="{FF2B5EF4-FFF2-40B4-BE49-F238E27FC236}">
                <a16:creationId xmlns:a16="http://schemas.microsoft.com/office/drawing/2014/main" id="{58468F8D-277D-4F1A-84A1-62122010643F}"/>
              </a:ext>
            </a:extLst>
          </p:cNvPr>
          <p:cNvSpPr>
            <a:spLocks noGrp="1"/>
          </p:cNvSpPr>
          <p:nvPr>
            <p:ph sz="half" idx="5" hasCustomPrompt="1"/>
          </p:nvPr>
        </p:nvSpPr>
        <p:spPr>
          <a:xfrm>
            <a:off x="5551200" y="1296000"/>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8" name="Content Placeholder 3">
            <a:extLst>
              <a:ext uri="{FF2B5EF4-FFF2-40B4-BE49-F238E27FC236}">
                <a16:creationId xmlns:a16="http://schemas.microsoft.com/office/drawing/2014/main" id="{B143799E-2832-49D7-9953-45BACACA7549}"/>
              </a:ext>
            </a:extLst>
          </p:cNvPr>
          <p:cNvSpPr>
            <a:spLocks noGrp="1"/>
          </p:cNvSpPr>
          <p:nvPr>
            <p:ph sz="half" idx="6" hasCustomPrompt="1"/>
          </p:nvPr>
        </p:nvSpPr>
        <p:spPr>
          <a:xfrm>
            <a:off x="5551200" y="3445200"/>
            <a:ext cx="2516400" cy="2019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21" name="Rectangle7">
            <a:extLst>
              <a:ext uri="{FF2B5EF4-FFF2-40B4-BE49-F238E27FC236}">
                <a16:creationId xmlns:a16="http://schemas.microsoft.com/office/drawing/2014/main" id="{60F530EA-2EFB-4DC6-BA26-465D18FD265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22" name="Grafik 4" descr="logo1_d2.png">
            <a:extLst>
              <a:ext uri="{FF2B5EF4-FFF2-40B4-BE49-F238E27FC236}">
                <a16:creationId xmlns:a16="http://schemas.microsoft.com/office/drawing/2014/main" id="{F7F706B3-07D4-410C-B7A6-C9E5735A9928}"/>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3371421479"/>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guide id="8" orient="horz" pos="2090" userDrawn="1">
          <p15:clr>
            <a:srgbClr val="FBAE40"/>
          </p15:clr>
        </p15:guide>
        <p15:guide id="9" orient="horz" pos="2169" userDrawn="1">
          <p15:clr>
            <a:srgbClr val="FBAE40"/>
          </p15:clr>
        </p15:guide>
        <p15:guide id="10" pos="1749" userDrawn="1">
          <p15:clr>
            <a:srgbClr val="FBAE40"/>
          </p15:clr>
        </p15:guide>
        <p15:guide id="11" pos="1830" userDrawn="1">
          <p15:clr>
            <a:srgbClr val="FBAE40"/>
          </p15:clr>
        </p15:guide>
        <p15:guide id="12" pos="3416" userDrawn="1">
          <p15:clr>
            <a:srgbClr val="FBAE40"/>
          </p15:clr>
        </p15:guide>
        <p15:guide id="13" pos="3497" userDrawn="1">
          <p15:clr>
            <a:srgbClr val="FBAE40"/>
          </p15:clr>
        </p15:guide>
        <p15:guide id="14" pos="5082" userDrawn="1">
          <p15:clr>
            <a:srgbClr val="FBAE40"/>
          </p15:clr>
        </p15:guide>
        <p15:guide id="15" pos="516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266700" y="5628640"/>
            <a:ext cx="288290" cy="410210"/>
          </a:xfrm>
        </p:spPr>
        <p:txBody>
          <a:bodyPr/>
          <a:lstStyle>
            <a:lvl1pPr>
              <a:defRPr kern="0" baseline="0">
                <a:solidFill>
                  <a:srgbClr val="999FA6"/>
                </a:solidFill>
              </a:defRPr>
            </a:lvl1pPr>
          </a:lstStyle>
          <a:p>
            <a:fld id="{4898AEC0-503E-4FA4-859C-D0F72D6E3F79}" type="slidenum">
              <a:rPr lang="en-US" noProof="1" dirty="0" smtClean="0"/>
              <a:pPr/>
              <a:t>‹#›</a:t>
            </a:fld>
            <a:endParaRPr lang="en-US" noProof="1"/>
          </a:p>
        </p:txBody>
      </p:sp>
      <p:pic>
        <p:nvPicPr>
          <p:cNvPr id="9" name="Grafik 3" descr="bottom_d2_169.png">
            <a:extLst>
              <a:ext uri="{FF2B5EF4-FFF2-40B4-BE49-F238E27FC236}">
                <a16:creationId xmlns:a16="http://schemas.microsoft.com/office/drawing/2014/main" id="{EF316F00-ABDB-4F1C-8223-8689636D6D52}"/>
              </a:ext>
            </a:extLst>
          </p:cNvPr>
          <p:cNvPicPr>
            <a:picLocks noSelect="1"/>
          </p:cNvPicPr>
          <p:nvPr userDrawn="1"/>
        </p:nvPicPr>
        <p:blipFill>
          <a:blip r:embed="rId2">
            <a:extLst>
              <a:ext uri="{28A0092B-C50C-407E-A947-70E740481C1C}">
                <a14:useLocalDpi xmlns:a14="http://schemas.microsoft.com/office/drawing/2010/main" val="0"/>
              </a:ext>
            </a:extLst>
          </a:blip>
          <a:stretch>
            <a:fillRect/>
          </a:stretch>
        </p:blipFill>
        <p:spPr>
          <a:xfrm>
            <a:off x="0" y="6041389"/>
            <a:ext cx="10970260" cy="129540"/>
          </a:xfrm>
          <a:prstGeom prst="rect">
            <a:avLst/>
          </a:prstGeom>
          <a:ln w="0">
            <a:noFill/>
          </a:ln>
          <a:effectLst/>
        </p:spPr>
      </p:pic>
      <p:pic>
        <p:nvPicPr>
          <p:cNvPr id="10" name="Grafik 9" descr="logo2_d2.png">
            <a:extLst>
              <a:ext uri="{FF2B5EF4-FFF2-40B4-BE49-F238E27FC236}">
                <a16:creationId xmlns:a16="http://schemas.microsoft.com/office/drawing/2014/main" id="{30CBBFCD-8992-45AF-92BD-7EBF3A86E1C1}"/>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0" y="5522613"/>
            <a:ext cx="135936" cy="648000"/>
          </a:xfrm>
          <a:prstGeom prst="rect">
            <a:avLst/>
          </a:prstGeom>
        </p:spPr>
      </p:pic>
      <p:sp>
        <p:nvSpPr>
          <p:cNvPr id="8" name="Rectangle7">
            <a:extLst>
              <a:ext uri="{FF2B5EF4-FFF2-40B4-BE49-F238E27FC236}">
                <a16:creationId xmlns:a16="http://schemas.microsoft.com/office/drawing/2014/main" id="{C868D9BE-A299-4D0B-87AF-B491FAE5FD28}"/>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pic>
        <p:nvPicPr>
          <p:cNvPr id="11" name="Grafik 4" descr="logo1_d2.png">
            <a:extLst>
              <a:ext uri="{FF2B5EF4-FFF2-40B4-BE49-F238E27FC236}">
                <a16:creationId xmlns:a16="http://schemas.microsoft.com/office/drawing/2014/main" id="{0B4DD8A5-C16C-443A-8C22-A52B612231A5}"/>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spTree>
    <p:extLst>
      <p:ext uri="{BB962C8B-B14F-4D97-AF65-F5344CB8AC3E}">
        <p14:creationId xmlns:p14="http://schemas.microsoft.com/office/powerpoint/2010/main" val="1074551859"/>
      </p:ext>
    </p:extLst>
  </p:cSld>
  <p:clrMapOvr>
    <a:masterClrMapping/>
  </p:clrMapOvr>
  <p:extLst>
    <p:ext uri="{DCECCB84-F9BA-43D5-87BE-67443E8EF086}">
      <p15:sldGuideLst xmlns:p15="http://schemas.microsoft.com/office/powerpoint/2012/main">
        <p15:guide id="1" pos="162" userDrawn="1">
          <p15:clr>
            <a:srgbClr val="FBAE40"/>
          </p15:clr>
        </p15:guide>
        <p15:guide id="2" pos="6747"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4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Full Page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fik 4" descr="logo1_d2.png">
            <a:extLst>
              <a:ext uri="{FF2B5EF4-FFF2-40B4-BE49-F238E27FC236}">
                <a16:creationId xmlns:a16="http://schemas.microsoft.com/office/drawing/2014/main" id="{F35DC742-BC8F-47B5-88E2-93616D59A618}"/>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pic>
        <p:nvPicPr>
          <p:cNvPr id="6" name="Grafik 3" descr="right_d2.png">
            <a:extLst>
              <a:ext uri="{FF2B5EF4-FFF2-40B4-BE49-F238E27FC236}">
                <a16:creationId xmlns:a16="http://schemas.microsoft.com/office/drawing/2014/main" id="{2E1D2BC1-44DB-403E-B4D8-3E1DC5D199E5}"/>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127317866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End Slide">
    <p:spTree>
      <p:nvGrpSpPr>
        <p:cNvPr id="1" name=""/>
        <p:cNvGrpSpPr/>
        <p:nvPr/>
      </p:nvGrpSpPr>
      <p:grpSpPr>
        <a:xfrm>
          <a:off x="0" y="0"/>
          <a:ext cx="0" cy="0"/>
          <a:chOff x="0" y="0"/>
          <a:chExt cx="0" cy="0"/>
        </a:xfrm>
      </p:grpSpPr>
      <p:pic>
        <p:nvPicPr>
          <p:cNvPr id="7" name="Grafik 5" descr="bg3_d2_169.png"/>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269" y="2"/>
            <a:ext cx="10969509" cy="6170929"/>
          </a:xfrm>
          <a:prstGeom prst="rect">
            <a:avLst/>
          </a:prstGeom>
          <a:ln w="0">
            <a:noFill/>
          </a:ln>
          <a:effectLst/>
        </p:spPr>
      </p:pic>
      <p:sp>
        <p:nvSpPr>
          <p:cNvPr id="8" name="Title 1">
            <a:extLst>
              <a:ext uri="{FF2B5EF4-FFF2-40B4-BE49-F238E27FC236}">
                <a16:creationId xmlns:a16="http://schemas.microsoft.com/office/drawing/2014/main" id="{D60E046F-66D0-431E-9C49-8E6C18C3F3CF}"/>
              </a:ext>
            </a:extLst>
          </p:cNvPr>
          <p:cNvSpPr>
            <a:spLocks noGrp="1"/>
          </p:cNvSpPr>
          <p:nvPr>
            <p:ph type="ctrTitle" hasCustomPrompt="1"/>
          </p:nvPr>
        </p:nvSpPr>
        <p:spPr>
          <a:xfrm>
            <a:off x="259200" y="259200"/>
            <a:ext cx="9874800" cy="5205600"/>
          </a:xfrm>
          <a:ln w="0">
            <a:noFill/>
          </a:ln>
          <a:effectLst/>
        </p:spPr>
        <p:txBody>
          <a:bodyPr anchor="t" anchorCtr="0"/>
          <a:lstStyle>
            <a:lvl1pPr algn="l">
              <a:lnSpc>
                <a:spcPct val="90000"/>
              </a:lnSpc>
              <a:defRPr sz="8000" kern="1200" cap="all" baseline="0">
                <a:solidFill>
                  <a:schemeClr val="tx1"/>
                </a:solidFill>
              </a:defRPr>
            </a:lvl1pPr>
          </a:lstStyle>
          <a:p>
            <a:r>
              <a:rPr lang="en-US" noProof="1"/>
              <a:t>Add Closing Phrase</a:t>
            </a:r>
          </a:p>
        </p:txBody>
      </p:sp>
      <p:pic>
        <p:nvPicPr>
          <p:cNvPr id="6" name="Grafik 4" descr="logo1_d2.png">
            <a:extLst>
              <a:ext uri="{FF2B5EF4-FFF2-40B4-BE49-F238E27FC236}">
                <a16:creationId xmlns:a16="http://schemas.microsoft.com/office/drawing/2014/main" id="{AD329951-67FC-4FE1-85D1-D4AEA8479C0D}"/>
              </a:ext>
            </a:extLst>
          </p:cNvPr>
          <p:cNvPicPr>
            <a:picLocks noSelect="1"/>
          </p:cNvPicPr>
          <p:nvPr userDrawn="1"/>
        </p:nvPicPr>
        <p:blipFill>
          <a:blip r:embed="rId3">
            <a:extLst>
              <a:ext uri="{28A0092B-C50C-407E-A947-70E740481C1C}">
                <a14:useLocalDpi xmlns:a14="http://schemas.microsoft.com/office/drawing/2010/main" val="0"/>
              </a:ext>
            </a:extLst>
          </a:blip>
          <a:stretch>
            <a:fillRect/>
          </a:stretch>
        </p:blipFill>
        <p:spPr>
          <a:xfrm>
            <a:off x="9759600" y="5464811"/>
            <a:ext cx="1094400" cy="575309"/>
          </a:xfrm>
          <a:prstGeom prst="rect">
            <a:avLst/>
          </a:prstGeom>
          <a:ln w="0">
            <a:noFill/>
          </a:ln>
          <a:effectLst/>
        </p:spPr>
      </p:pic>
      <p:pic>
        <p:nvPicPr>
          <p:cNvPr id="9" name="Grafik 3" descr="right_d2.png">
            <a:extLst>
              <a:ext uri="{FF2B5EF4-FFF2-40B4-BE49-F238E27FC236}">
                <a16:creationId xmlns:a16="http://schemas.microsoft.com/office/drawing/2014/main" id="{7AD5F0A5-2B17-4D20-B0E6-B4F0FA977516}"/>
              </a:ext>
            </a:extLst>
          </p:cNvPr>
          <p:cNvPicPr>
            <a:picLocks noSelect="1"/>
          </p:cNvPicPr>
          <p:nvPr userDrawn="1"/>
        </p:nvPicPr>
        <p:blipFill>
          <a:blip r:embed="rId4">
            <a:extLst>
              <a:ext uri="{28A0092B-C50C-407E-A947-70E740481C1C}">
                <a14:useLocalDpi xmlns:a14="http://schemas.microsoft.com/office/drawing/2010/main" val="0"/>
              </a:ext>
            </a:extLst>
          </a:blip>
          <a:stretch>
            <a:fillRect/>
          </a:stretch>
        </p:blipFill>
        <p:spPr>
          <a:xfrm>
            <a:off x="10840940" y="2"/>
            <a:ext cx="129600" cy="6170929"/>
          </a:xfrm>
          <a:prstGeom prst="rect">
            <a:avLst/>
          </a:prstGeom>
          <a:ln w="0">
            <a:noFill/>
          </a:ln>
          <a:effectLst/>
        </p:spPr>
      </p:pic>
    </p:spTree>
    <p:extLst>
      <p:ext uri="{BB962C8B-B14F-4D97-AF65-F5344CB8AC3E}">
        <p14:creationId xmlns:p14="http://schemas.microsoft.com/office/powerpoint/2010/main" val="73796963"/>
      </p:ext>
    </p:extLst>
  </p:cSld>
  <p:clrMapOvr>
    <a:masterClrMapping/>
  </p:clrMapOvr>
  <p:hf sldNum="0" hdr="0" ftr="0" dt="0"/>
  <p:extLst>
    <p:ext uri="{DCECCB84-F9BA-43D5-87BE-67443E8EF086}">
      <p15:sldGuideLst xmlns:p15="http://schemas.microsoft.com/office/powerpoint/2012/main">
        <p15:guide id="1" pos="162" userDrawn="1">
          <p15:clr>
            <a:srgbClr val="FBAE40"/>
          </p15:clr>
        </p15:guide>
        <p15:guide id="2" pos="6384" userDrawn="1">
          <p15:clr>
            <a:srgbClr val="FBAE40"/>
          </p15:clr>
        </p15:guide>
        <p15:guide id="3" orient="horz" pos="162" userDrawn="1">
          <p15:clr>
            <a:srgbClr val="FBAE40"/>
          </p15:clr>
        </p15:guide>
        <p15:guide id="4" orient="horz" pos="3443"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200" y="648000"/>
            <a:ext cx="10450800" cy="388800"/>
          </a:xfrm>
          <a:prstGeom prst="rect">
            <a:avLst/>
          </a:prstGeom>
        </p:spPr>
        <p:txBody>
          <a:bodyPr vert="horz" lIns="0" tIns="0" rIns="0" bIns="0" rtlCol="0" anchor="t" anchorCtr="0">
            <a:noAutofit/>
          </a:bodyPr>
          <a:lstStyle/>
          <a:p>
            <a:r>
              <a:rPr lang="en-US" noProof="1"/>
              <a:t>Mastertitelformat bearbeiten</a:t>
            </a:r>
          </a:p>
        </p:txBody>
      </p:sp>
      <p:sp>
        <p:nvSpPr>
          <p:cNvPr id="3" name="Text Placeholder 2"/>
          <p:cNvSpPr>
            <a:spLocks noGrp="1"/>
          </p:cNvSpPr>
          <p:nvPr>
            <p:ph type="body" idx="1"/>
          </p:nvPr>
        </p:nvSpPr>
        <p:spPr>
          <a:xfrm>
            <a:off x="259200" y="1296000"/>
            <a:ext cx="10450800" cy="4168800"/>
          </a:xfrm>
          <a:prstGeom prst="rect">
            <a:avLst/>
          </a:prstGeom>
        </p:spPr>
        <p:txBody>
          <a:bodyPr vert="horz" lIns="0" tIns="0" rIns="0" bIns="0" rtlCol="0">
            <a:noAutofit/>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7" name="Slide Number Placeholder 6"/>
          <p:cNvSpPr>
            <a:spLocks noGrp="1"/>
          </p:cNvSpPr>
          <p:nvPr>
            <p:ph type="sldNum" sz="quarter" idx="12"/>
          </p:nvPr>
        </p:nvSpPr>
        <p:spPr>
          <a:xfrm>
            <a:off x="266700" y="5628640"/>
            <a:ext cx="288290" cy="410210"/>
          </a:xfrm>
          <a:prstGeom prst="rect">
            <a:avLst/>
          </a:prstGeom>
        </p:spPr>
        <p:txBody>
          <a:bodyPr vert="horz" lIns="0" tIns="0" rIns="0" bIns="0" rtlCol="0" anchor="t"/>
          <a:lstStyle>
            <a:lvl1pPr algn="l">
              <a:defRPr sz="1200">
                <a:solidFill>
                  <a:srgbClr val="999FA6"/>
                </a:solidFill>
                <a:latin typeface="+mn-lt"/>
              </a:defRPr>
            </a:lvl1pPr>
          </a:lstStyle>
          <a:p>
            <a:fld id="{4898AEC0-503E-4FA4-859C-D0F72D6E3F79}" type="slidenum">
              <a:rPr lang="en-US" noProof="1" dirty="0" smtClean="0"/>
              <a:pPr/>
              <a:t>‹#›</a:t>
            </a:fld>
            <a:endParaRPr lang="en-US" noProof="1"/>
          </a:p>
        </p:txBody>
      </p:sp>
      <p:sp>
        <p:nvSpPr>
          <p:cNvPr id="5" name="Bosch_footer_1">
            <a:extLst>
              <a:ext uri="{FF2B5EF4-FFF2-40B4-BE49-F238E27FC236}">
                <a16:creationId xmlns:a16="http://schemas.microsoft.com/office/drawing/2014/main" id="{C4A0DCBC-1EFB-43C4-AF00-AB85781F48E7}"/>
              </a:ext>
            </a:extLst>
          </p:cNvPr>
          <p:cNvSpPr txBox="1"/>
          <p:nvPr userDrawn="1"/>
        </p:nvSpPr>
        <p:spPr>
          <a:xfrm>
            <a:off x="593090" y="5643880"/>
            <a:ext cx="9152890" cy="107950"/>
          </a:xfrm>
          <a:prstGeom prst="rect">
            <a:avLst/>
          </a:prstGeom>
          <a:noFill/>
        </p:spPr>
        <p:txBody>
          <a:bodyPr wrap="square" lIns="0" tIns="0" rIns="0" bIns="0" rtlCol="0">
            <a:noAutofit/>
          </a:bodyPr>
          <a:lstStyle/>
          <a:p>
            <a:pPr marR="0" defTabSz="914400" eaLnBrk="1" fontAlgn="auto" latinLnBrk="0" hangingPunct="1">
              <a:lnSpc>
                <a:spcPct val="107000"/>
              </a:lnSpc>
              <a:spcBef>
                <a:spcPts val="0"/>
              </a:spcBef>
              <a:spcAft>
                <a:spcPts val="100"/>
              </a:spcAft>
              <a:buClrTx/>
              <a:buSzTx/>
              <a:buFontTx/>
              <a:buNone/>
              <a:tabLst/>
            </a:pPr>
            <a:r>
              <a:rPr kumimoji="0" lang="en-US" sz="600" b="1" i="0" u="none" strike="noStrike" kern="0" cap="none" spc="0" normalizeH="0" baseline="0" noProof="1">
                <a:ln>
                  <a:noFill/>
                </a:ln>
                <a:solidFill>
                  <a:srgbClr val="D70012"/>
                </a:solidFill>
                <a:effectLst/>
                <a:uLnTx/>
                <a:uFillTx/>
                <a:latin typeface="Bosch Office Sans" pitchFamily="2" charset="0"/>
              </a:rPr>
              <a:t>Confidential</a:t>
            </a:r>
            <a:r>
              <a:rPr kumimoji="0" lang="en-US" sz="600" b="0" i="0" u="none" strike="noStrike" kern="0" cap="none" spc="0" normalizeH="0" baseline="0" noProof="1">
                <a:ln>
                  <a:noFill/>
                </a:ln>
                <a:solidFill>
                  <a:srgbClr val="000000"/>
                </a:solidFill>
                <a:effectLst/>
                <a:uLnTx/>
                <a:uFillTx/>
                <a:latin typeface="Bosch Office Sans" pitchFamily="2" charset="0"/>
              </a:rPr>
              <a:t> | EB/SSB-AP | 2021-08-17</a:t>
            </a:r>
          </a:p>
        </p:txBody>
      </p:sp>
      <p:sp>
        <p:nvSpPr>
          <p:cNvPr id="8" name="Bosch_footer_2">
            <a:extLst>
              <a:ext uri="{FF2B5EF4-FFF2-40B4-BE49-F238E27FC236}">
                <a16:creationId xmlns:a16="http://schemas.microsoft.com/office/drawing/2014/main" id="{C3D77AD5-379C-4A86-AFCF-32945A0FEE26}"/>
              </a:ext>
            </a:extLst>
          </p:cNvPr>
          <p:cNvSpPr txBox="1"/>
          <p:nvPr userDrawn="1"/>
        </p:nvSpPr>
        <p:spPr>
          <a:xfrm>
            <a:off x="593090" y="5748656"/>
            <a:ext cx="9152890" cy="215900"/>
          </a:xfrm>
          <a:prstGeom prst="rect">
            <a:avLst/>
          </a:prstGeom>
          <a:noFill/>
        </p:spPr>
        <p:txBody>
          <a:bodyPr wrap="square" lIns="0" tIns="0" rIns="0" bIns="0" rtlCol="0">
            <a:noAutofit/>
          </a:bodyPr>
          <a:lstStyle/>
          <a:p>
            <a:pPr>
              <a:lnSpc>
                <a:spcPct val="120000"/>
              </a:lnSpc>
              <a:spcAft>
                <a:spcPts val="100"/>
              </a:spcAft>
            </a:pPr>
            <a:r>
              <a:rPr lang="en-US" sz="600" b="0" i="0" u="none" kern="0" baseline="0" noProof="1">
                <a:solidFill>
                  <a:srgbClr val="B2B3B5"/>
                </a:solidFill>
                <a:latin typeface="Bosch Office Sans" pitchFamily="2" charset="0"/>
              </a:rPr>
              <a:t>© Robert Bosch Korea Limited Company reserves all rights even in the event of industrial property rights. We reserve all rights of disposal such as copying and passing on to third parties.</a:t>
            </a:r>
          </a:p>
        </p:txBody>
      </p:sp>
      <p:sp>
        <p:nvSpPr>
          <p:cNvPr id="9" name="Bosch_footer_2" hidden="1">
            <a:extLst>
              <a:ext uri="{FF2B5EF4-FFF2-40B4-BE49-F238E27FC236}">
                <a16:creationId xmlns:a16="http://schemas.microsoft.com/office/drawing/2014/main" id="{E897C98A-4665-443F-B1CF-E9B71E9916EC}"/>
              </a:ext>
            </a:extLst>
          </p:cNvPr>
          <p:cNvSpPr txBox="1"/>
          <p:nvPr userDrawn="1"/>
        </p:nvSpPr>
        <p:spPr>
          <a:xfrm>
            <a:off x="593090" y="5748656"/>
            <a:ext cx="9152890" cy="215900"/>
          </a:xfrm>
          <a:prstGeom prst="rect">
            <a:avLst/>
          </a:prstGeom>
          <a:noFill/>
        </p:spPr>
        <p:txBody>
          <a:bodyPr wrap="square" lIns="0" tIns="0" rIns="0" bIns="0" rtlCol="0">
            <a:noAutofit/>
          </a:bodyPr>
          <a:lstStyle/>
          <a:p>
            <a:pPr>
              <a:lnSpc>
                <a:spcPct val="120000"/>
              </a:lnSpc>
              <a:spcAft>
                <a:spcPts val="100"/>
              </a:spcAft>
            </a:pPr>
            <a:r>
              <a:rPr lang="en-US" sz="600" kern="0" baseline="0" noProof="1">
                <a:solidFill>
                  <a:schemeClr val="tx1"/>
                </a:solidFill>
              </a:rPr>
              <a:t>%repositoryremark%</a:t>
            </a:r>
            <a:r>
              <a:rPr lang="en-US" sz="600" kern="0" baseline="0" noProof="1">
                <a:solidFill>
                  <a:srgbClr val="B2B3B5"/>
                </a:solidFill>
              </a:rPr>
              <a:t>%copyright%</a:t>
            </a:r>
          </a:p>
        </p:txBody>
      </p:sp>
      <p:sp>
        <p:nvSpPr>
          <p:cNvPr id="10" name="Bosch_footer_1" hidden="1">
            <a:extLst>
              <a:ext uri="{FF2B5EF4-FFF2-40B4-BE49-F238E27FC236}">
                <a16:creationId xmlns:a16="http://schemas.microsoft.com/office/drawing/2014/main" id="{BB7EB8EC-2C22-471E-A5D4-B578263D307B}"/>
              </a:ext>
            </a:extLst>
          </p:cNvPr>
          <p:cNvSpPr txBox="1"/>
          <p:nvPr userDrawn="1"/>
        </p:nvSpPr>
        <p:spPr>
          <a:xfrm>
            <a:off x="594000" y="5644800"/>
            <a:ext cx="9154800" cy="108000"/>
          </a:xfrm>
          <a:prstGeom prst="rect">
            <a:avLst/>
          </a:prstGeom>
          <a:noFill/>
        </p:spPr>
        <p:txBody>
          <a:bodyPr wrap="square" lIns="0" tIns="0" rIns="0" bIns="0" rtlCol="0">
            <a:noAutofit/>
          </a:bodyPr>
          <a:lstStyle/>
          <a:p>
            <a:pPr marL="0" marR="0" lvl="0" indent="0" algn="l" defTabSz="914400" rtl="0" eaLnBrk="1" fontAlgn="auto" latinLnBrk="0" hangingPunct="1">
              <a:lnSpc>
                <a:spcPct val="107000"/>
              </a:lnSpc>
              <a:spcBef>
                <a:spcPts val="0"/>
              </a:spcBef>
              <a:spcAft>
                <a:spcPts val="100"/>
              </a:spcAft>
              <a:buClrTx/>
              <a:buSzTx/>
              <a:buFontTx/>
              <a:buNone/>
              <a:tabLst/>
              <a:defRPr/>
            </a:pPr>
            <a:r>
              <a:rPr lang="en-US" sz="600" b="1" kern="0" baseline="0" noProof="1">
                <a:solidFill>
                  <a:srgbClr val="D70012"/>
                </a:solidFill>
              </a:rPr>
              <a:t>%confidentiality%</a:t>
            </a:r>
            <a:r>
              <a:rPr lang="en-US" sz="600" kern="0" baseline="0" noProof="1">
                <a:solidFill>
                  <a:schemeClr val="tx1"/>
                </a:solidFill>
              </a:rPr>
              <a:t>%businessunit%%departmentshort%%dateformat%</a:t>
            </a:r>
          </a:p>
        </p:txBody>
      </p:sp>
    </p:spTree>
    <p:extLst>
      <p:ext uri="{BB962C8B-B14F-4D97-AF65-F5344CB8AC3E}">
        <p14:creationId xmlns:p14="http://schemas.microsoft.com/office/powerpoint/2010/main" val="851553184"/>
      </p:ext>
    </p:extLst>
  </p:cSld>
  <p:clrMap bg1="lt1" tx1="dk1" bg2="lt2" tx2="dk2" accent1="accent1" accent2="accent2" accent3="accent3" accent4="accent4" accent5="accent5" accent6="accent6" hlink="hlink" folHlink="folHlink"/>
  <p:sldLayoutIdLst>
    <p:sldLayoutId id="2147483710" r:id="rId1"/>
    <p:sldLayoutId id="2147483741" r:id="rId2"/>
    <p:sldLayoutId id="2147483742" r:id="rId3"/>
    <p:sldLayoutId id="2147483713" r:id="rId4"/>
    <p:sldLayoutId id="2147483743" r:id="rId5"/>
    <p:sldLayoutId id="2147483721" r:id="rId6"/>
    <p:sldLayoutId id="2147483747" r:id="rId7"/>
    <p:sldLayoutId id="2147483723" r:id="rId8"/>
    <p:sldLayoutId id="2147483746" r:id="rId9"/>
    <p:sldLayoutId id="2147483744" r:id="rId10"/>
    <p:sldLayoutId id="2147483724" r:id="rId11"/>
    <p:sldLayoutId id="2147483726" r:id="rId12"/>
    <p:sldLayoutId id="2147483727" r:id="rId13"/>
    <p:sldLayoutId id="2147483728" r:id="rId14"/>
    <p:sldLayoutId id="2147483729" r:id="rId15"/>
    <p:sldLayoutId id="2147483745" r:id="rId16"/>
    <p:sldLayoutId id="2147483734" r:id="rId17"/>
    <p:sldLayoutId id="2147483731" r:id="rId18"/>
    <p:sldLayoutId id="2147483712" r:id="rId19"/>
  </p:sldLayoutIdLst>
  <p:hf hdr="0" ftr="0" dt="0"/>
  <p:txStyles>
    <p:titleStyle>
      <a:lvl1pPr algn="l" defTabSz="914333" rtl="0" eaLnBrk="1" latinLnBrk="0" hangingPunct="1">
        <a:lnSpc>
          <a:spcPct val="89000"/>
        </a:lnSpc>
        <a:spcBef>
          <a:spcPct val="0"/>
        </a:spcBef>
        <a:buNone/>
        <a:defRPr sz="2800" kern="1200">
          <a:solidFill>
            <a:schemeClr val="accent1"/>
          </a:solidFill>
          <a:latin typeface="+mj-lt"/>
          <a:ea typeface="+mj-ea"/>
          <a:cs typeface="+mj-cs"/>
        </a:defRPr>
      </a:lvl1pPr>
    </p:titleStyle>
    <p:bodyStyle>
      <a:lvl1pPr marL="251982" indent="-251982" algn="l" defTabSz="914333" rtl="0" eaLnBrk="1" latinLnBrk="0" hangingPunct="1">
        <a:lnSpc>
          <a:spcPct val="107000"/>
        </a:lnSpc>
        <a:spcBef>
          <a:spcPts val="500"/>
        </a:spcBef>
        <a:buFont typeface="Wingdings 3" panose="05040102010807070707" pitchFamily="18" charset="2"/>
        <a:buChar char=""/>
        <a:defRPr sz="1800" kern="1200">
          <a:solidFill>
            <a:schemeClr val="tx1"/>
          </a:solidFill>
          <a:latin typeface="+mn-lt"/>
          <a:ea typeface="+mn-ea"/>
          <a:cs typeface="+mn-cs"/>
        </a:defRPr>
      </a:lvl1pPr>
      <a:lvl2pPr marL="507563" indent="-273580" algn="l" defTabSz="914333" rtl="0" eaLnBrk="1" latinLnBrk="0" hangingPunct="1">
        <a:lnSpc>
          <a:spcPct val="103000"/>
        </a:lnSpc>
        <a:spcBef>
          <a:spcPts val="500"/>
        </a:spcBef>
        <a:buFont typeface="Wingdings 3" panose="05040102010807070707" pitchFamily="18" charset="2"/>
        <a:buChar char=""/>
        <a:defRPr sz="1600" kern="1200">
          <a:solidFill>
            <a:schemeClr val="tx1"/>
          </a:solidFill>
          <a:latin typeface="+mn-lt"/>
          <a:ea typeface="+mn-ea"/>
          <a:cs typeface="+mn-cs"/>
        </a:defRPr>
      </a:lvl2pPr>
      <a:lvl3pPr marL="730746" indent="-205185" algn="l" defTabSz="914333" rtl="0" eaLnBrk="1" latinLnBrk="0" hangingPunct="1">
        <a:lnSpc>
          <a:spcPct val="102000"/>
        </a:lnSpc>
        <a:spcBef>
          <a:spcPts val="500"/>
        </a:spcBef>
        <a:buFont typeface="Bosch Office Sans" pitchFamily="2" charset="0"/>
        <a:buChar char="‒"/>
        <a:defRPr sz="1400" kern="1200">
          <a:solidFill>
            <a:schemeClr val="tx1"/>
          </a:solidFill>
          <a:latin typeface="+mn-lt"/>
          <a:ea typeface="+mn-ea"/>
          <a:cs typeface="+mn-cs"/>
        </a:defRPr>
      </a:lvl3pPr>
      <a:lvl4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4pPr>
      <a:lvl5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5pPr>
      <a:lvl6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6pPr>
      <a:lvl7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7pPr>
      <a:lvl8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8pPr>
      <a:lvl9pPr marL="932331" indent="-183586" algn="l" defTabSz="914333" rtl="0" eaLnBrk="1" latinLnBrk="0" hangingPunct="1">
        <a:lnSpc>
          <a:spcPct val="103000"/>
        </a:lnSpc>
        <a:spcBef>
          <a:spcPts val="500"/>
        </a:spcBef>
        <a:buFont typeface="Bosch Office Sans" pitchFamily="2" charset="0"/>
        <a:buChar char="‒"/>
        <a:defRPr sz="1300" kern="1200" baseline="0">
          <a:solidFill>
            <a:schemeClr val="tx1"/>
          </a:solidFill>
          <a:latin typeface="+mn-lt"/>
          <a:ea typeface="+mn-ea"/>
          <a:cs typeface="+mn-cs"/>
        </a:defRPr>
      </a:lvl9pPr>
    </p:bodyStyle>
    <p:otherStyle>
      <a:defPPr>
        <a:defRPr lang="de-DE"/>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9" algn="l" defTabSz="914333" rtl="0" eaLnBrk="1" latinLnBrk="0" hangingPunct="1">
        <a:defRPr sz="1800" kern="1200">
          <a:solidFill>
            <a:schemeClr val="tx1"/>
          </a:solidFill>
          <a:latin typeface="+mn-lt"/>
          <a:ea typeface="+mn-ea"/>
          <a:cs typeface="+mn-cs"/>
        </a:defRPr>
      </a:lvl4pPr>
      <a:lvl5pPr marL="1828665" algn="l" defTabSz="914333" rtl="0" eaLnBrk="1" latinLnBrk="0" hangingPunct="1">
        <a:defRPr sz="1800" kern="1200">
          <a:solidFill>
            <a:schemeClr val="tx1"/>
          </a:solidFill>
          <a:latin typeface="+mn-lt"/>
          <a:ea typeface="+mn-ea"/>
          <a:cs typeface="+mn-cs"/>
        </a:defRPr>
      </a:lvl5pPr>
      <a:lvl6pPr marL="2285832" algn="l" defTabSz="914333" rtl="0" eaLnBrk="1" latinLnBrk="0" hangingPunct="1">
        <a:defRPr sz="1800" kern="1200">
          <a:solidFill>
            <a:schemeClr val="tx1"/>
          </a:solidFill>
          <a:latin typeface="+mn-lt"/>
          <a:ea typeface="+mn-ea"/>
          <a:cs typeface="+mn-cs"/>
        </a:defRPr>
      </a:lvl6pPr>
      <a:lvl7pPr marL="2742998" algn="l" defTabSz="914333" rtl="0" eaLnBrk="1" latinLnBrk="0" hangingPunct="1">
        <a:defRPr sz="1800" kern="1200">
          <a:solidFill>
            <a:schemeClr val="tx1"/>
          </a:solidFill>
          <a:latin typeface="+mn-lt"/>
          <a:ea typeface="+mn-ea"/>
          <a:cs typeface="+mn-cs"/>
        </a:defRPr>
      </a:lvl7pPr>
      <a:lvl8pPr marL="3200165" algn="l" defTabSz="914333" rtl="0" eaLnBrk="1" latinLnBrk="0" hangingPunct="1">
        <a:defRPr sz="1800" kern="1200">
          <a:solidFill>
            <a:schemeClr val="tx1"/>
          </a:solidFill>
          <a:latin typeface="+mn-lt"/>
          <a:ea typeface="+mn-ea"/>
          <a:cs typeface="+mn-cs"/>
        </a:defRPr>
      </a:lvl8pPr>
      <a:lvl9pPr marL="3657332"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9.xml"/><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D82EB9-F888-4EF5-9BD3-4FB532D116CB}"/>
              </a:ext>
            </a:extLst>
          </p:cNvPr>
          <p:cNvSpPr>
            <a:spLocks noGrp="1"/>
          </p:cNvSpPr>
          <p:nvPr>
            <p:ph type="ctrTitle"/>
          </p:nvPr>
        </p:nvSpPr>
        <p:spPr/>
        <p:txBody>
          <a:bodyPr/>
          <a:lstStyle/>
          <a:p>
            <a:r>
              <a:rPr lang="de-DE" dirty="0"/>
              <a:t>Powertube 500/625</a:t>
            </a:r>
            <a:br>
              <a:rPr lang="de-DE" dirty="0"/>
            </a:br>
            <a:r>
              <a:rPr lang="ko-KR" altLang="en-US" dirty="0"/>
              <a:t>장착 설명</a:t>
            </a:r>
            <a:endParaRPr lang="de-DE" dirty="0"/>
          </a:p>
        </p:txBody>
      </p:sp>
    </p:spTree>
    <p:extLst>
      <p:ext uri="{BB962C8B-B14F-4D97-AF65-F5344CB8AC3E}">
        <p14:creationId xmlns:p14="http://schemas.microsoft.com/office/powerpoint/2010/main" val="221978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5B2D-F64D-46D5-8AF8-39EB413FBCD4}"/>
              </a:ext>
            </a:extLst>
          </p:cNvPr>
          <p:cNvSpPr>
            <a:spLocks noGrp="1"/>
          </p:cNvSpPr>
          <p:nvPr>
            <p:ph type="title"/>
          </p:nvPr>
        </p:nvSpPr>
        <p:spPr/>
        <p:txBody>
          <a:bodyPr/>
          <a:lstStyle/>
          <a:p>
            <a:r>
              <a:rPr lang="ko-KR" altLang="en-US" dirty="0"/>
              <a:t>지그</a:t>
            </a:r>
            <a:endParaRPr lang="en-US" dirty="0"/>
          </a:p>
        </p:txBody>
      </p:sp>
      <p:sp>
        <p:nvSpPr>
          <p:cNvPr id="3" name="Text Placeholder 2">
            <a:extLst>
              <a:ext uri="{FF2B5EF4-FFF2-40B4-BE49-F238E27FC236}">
                <a16:creationId xmlns:a16="http://schemas.microsoft.com/office/drawing/2014/main" id="{51E7E55E-A9A2-4832-8B47-C11777658708}"/>
              </a:ext>
            </a:extLst>
          </p:cNvPr>
          <p:cNvSpPr>
            <a:spLocks noGrp="1"/>
          </p:cNvSpPr>
          <p:nvPr>
            <p:ph type="body" sz="quarter" idx="15"/>
          </p:nvPr>
        </p:nvSpPr>
        <p:spPr/>
        <p:txBody>
          <a:bodyPr/>
          <a:lstStyle/>
          <a:p>
            <a:r>
              <a:rPr lang="en-US" dirty="0" err="1"/>
              <a:t>PowerTube</a:t>
            </a:r>
            <a:r>
              <a:rPr lang="ko-KR" altLang="en-US" dirty="0"/>
              <a:t> </a:t>
            </a:r>
            <a:r>
              <a:rPr lang="en-US" altLang="ko-KR" dirty="0"/>
              <a:t>Assembly	</a:t>
            </a:r>
            <a:endParaRPr lang="en-US" dirty="0"/>
          </a:p>
        </p:txBody>
      </p:sp>
      <p:sp>
        <p:nvSpPr>
          <p:cNvPr id="4" name="Slide Number Placeholder 3">
            <a:extLst>
              <a:ext uri="{FF2B5EF4-FFF2-40B4-BE49-F238E27FC236}">
                <a16:creationId xmlns:a16="http://schemas.microsoft.com/office/drawing/2014/main" id="{BFE1BFBD-2A7B-47F0-A911-CD521A411F5E}"/>
              </a:ext>
            </a:extLst>
          </p:cNvPr>
          <p:cNvSpPr>
            <a:spLocks noGrp="1"/>
          </p:cNvSpPr>
          <p:nvPr>
            <p:ph type="sldNum" sz="quarter" idx="12"/>
          </p:nvPr>
        </p:nvSpPr>
        <p:spPr/>
        <p:txBody>
          <a:bodyPr/>
          <a:lstStyle/>
          <a:p>
            <a:fld id="{4898AEC0-503E-4FA4-859C-D0F72D6E3F79}" type="slidenum">
              <a:rPr lang="en-US" noProof="1" smtClean="0"/>
              <a:pPr/>
              <a:t>2</a:t>
            </a:fld>
            <a:endParaRPr lang="en-US" noProof="1"/>
          </a:p>
        </p:txBody>
      </p:sp>
      <p:sp>
        <p:nvSpPr>
          <p:cNvPr id="5" name="Content Placeholder 4">
            <a:extLst>
              <a:ext uri="{FF2B5EF4-FFF2-40B4-BE49-F238E27FC236}">
                <a16:creationId xmlns:a16="http://schemas.microsoft.com/office/drawing/2014/main" id="{06BF5CAF-64C4-42D8-A7FB-F73A97436F41}"/>
              </a:ext>
            </a:extLst>
          </p:cNvPr>
          <p:cNvSpPr>
            <a:spLocks noGrp="1"/>
          </p:cNvSpPr>
          <p:nvPr>
            <p:ph sz="quarter" idx="1"/>
          </p:nvPr>
        </p:nvSpPr>
        <p:spPr/>
        <p:txBody>
          <a:bodyPr/>
          <a:lstStyle/>
          <a:p>
            <a:r>
              <a:rPr lang="ko-KR" altLang="en-US" sz="1600" dirty="0"/>
              <a:t>수직형 조립 지그 </a:t>
            </a:r>
            <a:r>
              <a:rPr lang="en-US" altLang="ko-KR" sz="1600" dirty="0"/>
              <a:t>PT400/500 – </a:t>
            </a:r>
            <a:r>
              <a:rPr lang="ko-KR" altLang="en-US" sz="1600" dirty="0"/>
              <a:t>품번 </a:t>
            </a:r>
            <a:r>
              <a:rPr lang="en-US" altLang="ko-KR" sz="1600" dirty="0"/>
              <a:t>0 275 009 015</a:t>
            </a:r>
          </a:p>
          <a:p>
            <a:r>
              <a:rPr lang="ko-KR" altLang="en-US" sz="1600" dirty="0"/>
              <a:t>수직형 조립 지그 </a:t>
            </a:r>
            <a:r>
              <a:rPr lang="en-US" altLang="ko-KR" sz="1600" dirty="0"/>
              <a:t>PT625 – </a:t>
            </a:r>
            <a:r>
              <a:rPr lang="ko-KR" altLang="en-US" sz="1600" dirty="0"/>
              <a:t>품번 </a:t>
            </a:r>
            <a:r>
              <a:rPr lang="en-US" altLang="ko-KR" sz="1600" dirty="0"/>
              <a:t>0 275 009 019</a:t>
            </a:r>
          </a:p>
          <a:p>
            <a:pPr lvl="1"/>
            <a:r>
              <a:rPr lang="en-US" altLang="ko-KR" sz="1400" dirty="0"/>
              <a:t>‘</a:t>
            </a:r>
            <a:r>
              <a:rPr lang="ko-KR" altLang="en-US" sz="1400" dirty="0"/>
              <a:t>주황색</a:t>
            </a:r>
            <a:r>
              <a:rPr lang="en-US" altLang="ko-KR" sz="1400" dirty="0"/>
              <a:t>’</a:t>
            </a:r>
            <a:r>
              <a:rPr lang="ko-KR" altLang="en-US" sz="1400" dirty="0"/>
              <a:t> 손잡이에 </a:t>
            </a:r>
            <a:r>
              <a:rPr lang="en-US" altLang="ko-KR" sz="1400" dirty="0"/>
              <a:t>‘vertical’ </a:t>
            </a:r>
            <a:r>
              <a:rPr lang="ko-KR" altLang="en-US" sz="1400" dirty="0"/>
              <a:t>이라고 각인</a:t>
            </a:r>
            <a:endParaRPr lang="en-US" altLang="ko-KR" sz="1400" dirty="0"/>
          </a:p>
          <a:p>
            <a:pPr lvl="1"/>
            <a:endParaRPr lang="en-US" altLang="ko-KR" sz="1400" dirty="0"/>
          </a:p>
          <a:p>
            <a:pPr lvl="1"/>
            <a:endParaRPr lang="en-US" altLang="ko-KR" sz="1400" dirty="0"/>
          </a:p>
          <a:p>
            <a:pPr lvl="1"/>
            <a:endParaRPr lang="en-US" altLang="ko-KR" sz="1400" dirty="0"/>
          </a:p>
          <a:p>
            <a:endParaRPr lang="en-US" altLang="ko-KR" sz="1600" dirty="0"/>
          </a:p>
          <a:p>
            <a:r>
              <a:rPr lang="ko-KR" altLang="en-US" sz="1600" dirty="0"/>
              <a:t>수평형 조립 지그 </a:t>
            </a:r>
            <a:r>
              <a:rPr lang="en-US" altLang="ko-KR" sz="1600" dirty="0"/>
              <a:t>PT400/500 – </a:t>
            </a:r>
            <a:r>
              <a:rPr lang="ko-KR" altLang="en-US" sz="1600" dirty="0"/>
              <a:t>품번 </a:t>
            </a:r>
            <a:r>
              <a:rPr lang="en-US" altLang="ko-KR" sz="1600" dirty="0"/>
              <a:t>0 275 009 014</a:t>
            </a:r>
          </a:p>
          <a:p>
            <a:r>
              <a:rPr lang="ko-KR" altLang="en-US" sz="1600" dirty="0"/>
              <a:t>수평형 조립 지그 </a:t>
            </a:r>
            <a:r>
              <a:rPr lang="en-US" altLang="ko-KR" sz="1600" dirty="0"/>
              <a:t>PT625 – </a:t>
            </a:r>
            <a:r>
              <a:rPr lang="ko-KR" altLang="en-US" sz="1600" dirty="0"/>
              <a:t>품번 </a:t>
            </a:r>
            <a:r>
              <a:rPr lang="en-US" altLang="ko-KR" sz="1600" dirty="0"/>
              <a:t>0 275 009 018</a:t>
            </a:r>
          </a:p>
          <a:p>
            <a:pPr lvl="1"/>
            <a:r>
              <a:rPr lang="en-US" altLang="ko-KR" sz="1400" dirty="0"/>
              <a:t>‘</a:t>
            </a:r>
            <a:r>
              <a:rPr lang="ko-KR" altLang="en-US" sz="1400" dirty="0"/>
              <a:t>검은색</a:t>
            </a:r>
            <a:r>
              <a:rPr lang="en-US" altLang="ko-KR" sz="1400" dirty="0"/>
              <a:t>’</a:t>
            </a:r>
            <a:r>
              <a:rPr lang="ko-KR" altLang="en-US" sz="1400" dirty="0"/>
              <a:t> 손잡이에 </a:t>
            </a:r>
            <a:r>
              <a:rPr lang="en-US" altLang="ko-KR" sz="1400" dirty="0"/>
              <a:t>‘horizontal’ </a:t>
            </a:r>
            <a:r>
              <a:rPr lang="ko-KR" altLang="en-US" sz="1400" dirty="0"/>
              <a:t>이라고 각인</a:t>
            </a:r>
            <a:endParaRPr lang="en-US" altLang="ko-KR" sz="1400" dirty="0"/>
          </a:p>
          <a:p>
            <a:endParaRPr lang="en-US" altLang="ko-KR" sz="1600" dirty="0"/>
          </a:p>
        </p:txBody>
      </p:sp>
      <p:pic>
        <p:nvPicPr>
          <p:cNvPr id="6" name="Picture 5">
            <a:extLst>
              <a:ext uri="{FF2B5EF4-FFF2-40B4-BE49-F238E27FC236}">
                <a16:creationId xmlns:a16="http://schemas.microsoft.com/office/drawing/2014/main" id="{C218C154-FD7D-4809-9BD1-71073FF0398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t="11697" b="9644"/>
          <a:stretch/>
        </p:blipFill>
        <p:spPr>
          <a:xfrm>
            <a:off x="381014" y="2377440"/>
            <a:ext cx="10206296" cy="787180"/>
          </a:xfrm>
          <a:prstGeom prst="rect">
            <a:avLst/>
          </a:prstGeom>
        </p:spPr>
      </p:pic>
      <p:sp>
        <p:nvSpPr>
          <p:cNvPr id="7" name="Oval 6">
            <a:extLst>
              <a:ext uri="{FF2B5EF4-FFF2-40B4-BE49-F238E27FC236}">
                <a16:creationId xmlns:a16="http://schemas.microsoft.com/office/drawing/2014/main" id="{E07E72BB-BA26-4F77-9778-05A1597F9C66}"/>
              </a:ext>
            </a:extLst>
          </p:cNvPr>
          <p:cNvSpPr/>
          <p:nvPr/>
        </p:nvSpPr>
        <p:spPr>
          <a:xfrm>
            <a:off x="1753262" y="2572220"/>
            <a:ext cx="2182633" cy="377084"/>
          </a:xfrm>
          <a:prstGeom prst="ellipse">
            <a:avLst/>
          </a:prstGeom>
          <a:noFill/>
          <a:ln w="127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pic>
        <p:nvPicPr>
          <p:cNvPr id="8" name="Picture 7">
            <a:extLst>
              <a:ext uri="{FF2B5EF4-FFF2-40B4-BE49-F238E27FC236}">
                <a16:creationId xmlns:a16="http://schemas.microsoft.com/office/drawing/2014/main" id="{4BF99C83-C0FF-4EC3-8BF2-2CEADBA5A4B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381015" y="4329043"/>
            <a:ext cx="10207596" cy="1134916"/>
          </a:xfrm>
          <a:prstGeom prst="rect">
            <a:avLst/>
          </a:prstGeom>
        </p:spPr>
      </p:pic>
      <p:sp>
        <p:nvSpPr>
          <p:cNvPr id="9" name="Oval 8">
            <a:extLst>
              <a:ext uri="{FF2B5EF4-FFF2-40B4-BE49-F238E27FC236}">
                <a16:creationId xmlns:a16="http://schemas.microsoft.com/office/drawing/2014/main" id="{BAAD2E95-FBB7-4BFC-B308-633824D443E7}"/>
              </a:ext>
            </a:extLst>
          </p:cNvPr>
          <p:cNvSpPr/>
          <p:nvPr/>
        </p:nvSpPr>
        <p:spPr>
          <a:xfrm>
            <a:off x="1444486" y="4799910"/>
            <a:ext cx="2324432" cy="377084"/>
          </a:xfrm>
          <a:prstGeom prst="ellipse">
            <a:avLst/>
          </a:prstGeom>
          <a:noFill/>
          <a:ln w="127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Tree>
    <p:extLst>
      <p:ext uri="{BB962C8B-B14F-4D97-AF65-F5344CB8AC3E}">
        <p14:creationId xmlns:p14="http://schemas.microsoft.com/office/powerpoint/2010/main" val="441219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83DB-82A7-421D-BAB8-A56431CEC24A}"/>
              </a:ext>
            </a:extLst>
          </p:cNvPr>
          <p:cNvSpPr>
            <a:spLocks noGrp="1"/>
          </p:cNvSpPr>
          <p:nvPr>
            <p:ph type="title"/>
          </p:nvPr>
        </p:nvSpPr>
        <p:spPr/>
        <p:txBody>
          <a:bodyPr/>
          <a:lstStyle/>
          <a:p>
            <a:r>
              <a:rPr lang="ko-KR" altLang="en-US" dirty="0"/>
              <a:t>조립 지그 준비 하기</a:t>
            </a:r>
            <a:endParaRPr lang="en-US" dirty="0"/>
          </a:p>
        </p:txBody>
      </p:sp>
      <p:sp>
        <p:nvSpPr>
          <p:cNvPr id="3" name="Text Placeholder 2">
            <a:extLst>
              <a:ext uri="{FF2B5EF4-FFF2-40B4-BE49-F238E27FC236}">
                <a16:creationId xmlns:a16="http://schemas.microsoft.com/office/drawing/2014/main" id="{0C52C938-599E-42D5-BC3B-0A4FC612F4FE}"/>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60435E36-C840-4F58-AA55-472DA3F0A515}"/>
              </a:ext>
            </a:extLst>
          </p:cNvPr>
          <p:cNvSpPr>
            <a:spLocks noGrp="1"/>
          </p:cNvSpPr>
          <p:nvPr>
            <p:ph type="sldNum" sz="quarter" idx="12"/>
          </p:nvPr>
        </p:nvSpPr>
        <p:spPr/>
        <p:txBody>
          <a:bodyPr/>
          <a:lstStyle/>
          <a:p>
            <a:fld id="{4898AEC0-503E-4FA4-859C-D0F72D6E3F79}" type="slidenum">
              <a:rPr lang="en-US" noProof="1" smtClean="0"/>
              <a:pPr/>
              <a:t>3</a:t>
            </a:fld>
            <a:endParaRPr lang="en-US" noProof="1"/>
          </a:p>
        </p:txBody>
      </p:sp>
      <p:sp>
        <p:nvSpPr>
          <p:cNvPr id="5" name="Content Placeholder 4">
            <a:extLst>
              <a:ext uri="{FF2B5EF4-FFF2-40B4-BE49-F238E27FC236}">
                <a16:creationId xmlns:a16="http://schemas.microsoft.com/office/drawing/2014/main" id="{CBB96F8A-AF15-49D8-9694-1348DC532048}"/>
              </a:ext>
            </a:extLst>
          </p:cNvPr>
          <p:cNvSpPr>
            <a:spLocks noGrp="1"/>
          </p:cNvSpPr>
          <p:nvPr>
            <p:ph sz="quarter" idx="1"/>
          </p:nvPr>
        </p:nvSpPr>
        <p:spPr/>
        <p:txBody>
          <a:bodyPr/>
          <a:lstStyle/>
          <a:p>
            <a:r>
              <a:rPr lang="ko-KR" altLang="en-US" sz="1600" dirty="0"/>
              <a:t>지그에 </a:t>
            </a:r>
            <a:r>
              <a:rPr lang="en-US" altLang="ko-KR" sz="1600" dirty="0"/>
              <a:t>U</a:t>
            </a:r>
            <a:r>
              <a:rPr lang="ko-KR" altLang="en-US" sz="1600" dirty="0"/>
              <a:t>자형</a:t>
            </a:r>
            <a:r>
              <a:rPr lang="en-US" altLang="ko-KR" sz="1600" dirty="0"/>
              <a:t>, L</a:t>
            </a:r>
            <a:r>
              <a:rPr lang="ko-KR" altLang="en-US" sz="1600" dirty="0"/>
              <a:t>자형 브라켓을 맞는 위치에 놓는다</a:t>
            </a:r>
            <a:endParaRPr lang="en-US" sz="1600" dirty="0"/>
          </a:p>
        </p:txBody>
      </p:sp>
      <p:pic>
        <p:nvPicPr>
          <p:cNvPr id="6" name="Picture 5">
            <a:extLst>
              <a:ext uri="{FF2B5EF4-FFF2-40B4-BE49-F238E27FC236}">
                <a16:creationId xmlns:a16="http://schemas.microsoft.com/office/drawing/2014/main" id="{9E5BC954-32D0-4327-A1E0-3E76FAE2B50C}"/>
              </a:ext>
            </a:extLst>
          </p:cNvPr>
          <p:cNvPicPr>
            <a:picLocks noChangeAspect="1"/>
          </p:cNvPicPr>
          <p:nvPr/>
        </p:nvPicPr>
        <p:blipFill>
          <a:blip r:embed="rId2"/>
          <a:stretch>
            <a:fillRect/>
          </a:stretch>
        </p:blipFill>
        <p:spPr>
          <a:xfrm>
            <a:off x="2540553" y="1596736"/>
            <a:ext cx="5887218" cy="3989486"/>
          </a:xfrm>
          <a:prstGeom prst="rect">
            <a:avLst/>
          </a:prstGeom>
        </p:spPr>
      </p:pic>
    </p:spTree>
    <p:extLst>
      <p:ext uri="{BB962C8B-B14F-4D97-AF65-F5344CB8AC3E}">
        <p14:creationId xmlns:p14="http://schemas.microsoft.com/office/powerpoint/2010/main" val="2042844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0C6A-C841-4066-811C-00537843265B}"/>
              </a:ext>
            </a:extLst>
          </p:cNvPr>
          <p:cNvSpPr>
            <a:spLocks noGrp="1"/>
          </p:cNvSpPr>
          <p:nvPr>
            <p:ph type="title"/>
          </p:nvPr>
        </p:nvSpPr>
        <p:spPr/>
        <p:txBody>
          <a:bodyPr/>
          <a:lstStyle/>
          <a:p>
            <a:r>
              <a:rPr lang="ko-KR" altLang="en-US" dirty="0"/>
              <a:t>자전거 프레임에 조립 지그 안착</a:t>
            </a:r>
            <a:endParaRPr lang="en-US" dirty="0"/>
          </a:p>
        </p:txBody>
      </p:sp>
      <p:sp>
        <p:nvSpPr>
          <p:cNvPr id="3" name="Text Placeholder 2">
            <a:extLst>
              <a:ext uri="{FF2B5EF4-FFF2-40B4-BE49-F238E27FC236}">
                <a16:creationId xmlns:a16="http://schemas.microsoft.com/office/drawing/2014/main" id="{1B4A7DB3-246A-4F91-B06B-8E17E3EB9C4A}"/>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A18D8790-9C08-44A9-9C2E-10539F5ABB90}"/>
              </a:ext>
            </a:extLst>
          </p:cNvPr>
          <p:cNvSpPr>
            <a:spLocks noGrp="1"/>
          </p:cNvSpPr>
          <p:nvPr>
            <p:ph type="sldNum" sz="quarter" idx="12"/>
          </p:nvPr>
        </p:nvSpPr>
        <p:spPr/>
        <p:txBody>
          <a:bodyPr/>
          <a:lstStyle/>
          <a:p>
            <a:fld id="{4898AEC0-503E-4FA4-859C-D0F72D6E3F79}" type="slidenum">
              <a:rPr lang="en-US" noProof="1" smtClean="0"/>
              <a:pPr/>
              <a:t>4</a:t>
            </a:fld>
            <a:endParaRPr lang="en-US" noProof="1"/>
          </a:p>
        </p:txBody>
      </p:sp>
      <p:sp>
        <p:nvSpPr>
          <p:cNvPr id="5" name="Content Placeholder 4">
            <a:extLst>
              <a:ext uri="{FF2B5EF4-FFF2-40B4-BE49-F238E27FC236}">
                <a16:creationId xmlns:a16="http://schemas.microsoft.com/office/drawing/2014/main" id="{83174BA5-C4E1-4C56-97A5-1D29FF62D2FA}"/>
              </a:ext>
            </a:extLst>
          </p:cNvPr>
          <p:cNvSpPr>
            <a:spLocks noGrp="1"/>
          </p:cNvSpPr>
          <p:nvPr>
            <p:ph sz="quarter" idx="1"/>
          </p:nvPr>
        </p:nvSpPr>
        <p:spPr/>
        <p:txBody>
          <a:bodyPr/>
          <a:lstStyle/>
          <a:p>
            <a:r>
              <a:rPr lang="ko-KR" altLang="en-US" sz="1600" dirty="0"/>
              <a:t>주의할</a:t>
            </a:r>
            <a:r>
              <a:rPr lang="en-US" altLang="ko-KR" sz="1600" dirty="0"/>
              <a:t> </a:t>
            </a:r>
            <a:r>
              <a:rPr lang="ko-KR" altLang="en-US" sz="1600" dirty="0"/>
              <a:t>점</a:t>
            </a:r>
            <a:r>
              <a:rPr lang="en-US" altLang="ko-KR" sz="1600" dirty="0"/>
              <a:t>: </a:t>
            </a:r>
            <a:r>
              <a:rPr lang="ko-KR" altLang="en-US" sz="1600" dirty="0"/>
              <a:t>자전거 케이블들을 먼저 설치 한다</a:t>
            </a:r>
            <a:endParaRPr lang="en-US" sz="1600" dirty="0"/>
          </a:p>
        </p:txBody>
      </p:sp>
      <p:pic>
        <p:nvPicPr>
          <p:cNvPr id="6" name="Picture 5">
            <a:extLst>
              <a:ext uri="{FF2B5EF4-FFF2-40B4-BE49-F238E27FC236}">
                <a16:creationId xmlns:a16="http://schemas.microsoft.com/office/drawing/2014/main" id="{B9BB9F9B-E5E2-49FF-B5CD-D6DF7E0BE862}"/>
              </a:ext>
            </a:extLst>
          </p:cNvPr>
          <p:cNvPicPr>
            <a:picLocks noChangeAspect="1"/>
          </p:cNvPicPr>
          <p:nvPr/>
        </p:nvPicPr>
        <p:blipFill>
          <a:blip r:embed="rId2"/>
          <a:stretch>
            <a:fillRect/>
          </a:stretch>
        </p:blipFill>
        <p:spPr>
          <a:xfrm>
            <a:off x="2530674" y="1562342"/>
            <a:ext cx="6284515" cy="4168799"/>
          </a:xfrm>
          <a:prstGeom prst="rect">
            <a:avLst/>
          </a:prstGeom>
        </p:spPr>
      </p:pic>
    </p:spTree>
    <p:extLst>
      <p:ext uri="{BB962C8B-B14F-4D97-AF65-F5344CB8AC3E}">
        <p14:creationId xmlns:p14="http://schemas.microsoft.com/office/powerpoint/2010/main" val="207218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736C-062E-40D2-9001-925C94506B0D}"/>
              </a:ext>
            </a:extLst>
          </p:cNvPr>
          <p:cNvSpPr>
            <a:spLocks noGrp="1"/>
          </p:cNvSpPr>
          <p:nvPr>
            <p:ph type="title"/>
          </p:nvPr>
        </p:nvSpPr>
        <p:spPr/>
        <p:txBody>
          <a:bodyPr/>
          <a:lstStyle/>
          <a:p>
            <a:r>
              <a:rPr lang="ko-KR" altLang="en-US" dirty="0"/>
              <a:t>자전거 프레임에 각 브라켓 고정</a:t>
            </a:r>
            <a:endParaRPr lang="en-US" dirty="0"/>
          </a:p>
        </p:txBody>
      </p:sp>
      <p:sp>
        <p:nvSpPr>
          <p:cNvPr id="3" name="Text Placeholder 2">
            <a:extLst>
              <a:ext uri="{FF2B5EF4-FFF2-40B4-BE49-F238E27FC236}">
                <a16:creationId xmlns:a16="http://schemas.microsoft.com/office/drawing/2014/main" id="{0E040126-80EB-4227-B09E-8E79E1850557}"/>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27E7472A-C5BD-4B50-82D9-0ED4852CC25F}"/>
              </a:ext>
            </a:extLst>
          </p:cNvPr>
          <p:cNvSpPr>
            <a:spLocks noGrp="1"/>
          </p:cNvSpPr>
          <p:nvPr>
            <p:ph type="sldNum" sz="quarter" idx="12"/>
          </p:nvPr>
        </p:nvSpPr>
        <p:spPr/>
        <p:txBody>
          <a:bodyPr/>
          <a:lstStyle/>
          <a:p>
            <a:fld id="{4898AEC0-503E-4FA4-859C-D0F72D6E3F79}" type="slidenum">
              <a:rPr lang="en-US" noProof="1" smtClean="0"/>
              <a:pPr/>
              <a:t>5</a:t>
            </a:fld>
            <a:endParaRPr lang="en-US" noProof="1"/>
          </a:p>
        </p:txBody>
      </p:sp>
      <p:sp>
        <p:nvSpPr>
          <p:cNvPr id="5" name="Content Placeholder 4">
            <a:extLst>
              <a:ext uri="{FF2B5EF4-FFF2-40B4-BE49-F238E27FC236}">
                <a16:creationId xmlns:a16="http://schemas.microsoft.com/office/drawing/2014/main" id="{7B20056B-78A6-4B14-8759-0E480036F195}"/>
              </a:ext>
            </a:extLst>
          </p:cNvPr>
          <p:cNvSpPr>
            <a:spLocks noGrp="1"/>
          </p:cNvSpPr>
          <p:nvPr>
            <p:ph sz="quarter" idx="1"/>
          </p:nvPr>
        </p:nvSpPr>
        <p:spPr>
          <a:xfrm>
            <a:off x="258762" y="1296000"/>
            <a:ext cx="3231861" cy="4168800"/>
          </a:xfrm>
        </p:spPr>
        <p:txBody>
          <a:bodyPr/>
          <a:lstStyle/>
          <a:p>
            <a:r>
              <a:rPr lang="en-US" altLang="ko-KR" sz="1600" dirty="0"/>
              <a:t>M5X14 </a:t>
            </a:r>
            <a:r>
              <a:rPr lang="ko-KR" altLang="en-US" sz="1600" dirty="0"/>
              <a:t>나사</a:t>
            </a:r>
            <a:r>
              <a:rPr lang="en-US" altLang="ko-KR" sz="1600" dirty="0"/>
              <a:t>(1)</a:t>
            </a:r>
            <a:r>
              <a:rPr lang="ko-KR" altLang="en-US" sz="1600" dirty="0"/>
              <a:t> </a:t>
            </a:r>
            <a:r>
              <a:rPr lang="en-US" altLang="ko-KR" sz="1600" dirty="0"/>
              <a:t>2</a:t>
            </a:r>
            <a:r>
              <a:rPr lang="ko-KR" altLang="en-US" sz="1600" dirty="0"/>
              <a:t>개와 아이언 플레이트</a:t>
            </a:r>
            <a:r>
              <a:rPr lang="en-US" altLang="ko-KR" sz="1600" dirty="0"/>
              <a:t>(2)</a:t>
            </a:r>
            <a:r>
              <a:rPr lang="ko-KR" altLang="en-US" sz="1600" dirty="0"/>
              <a:t>로 각 브라켓을 고정 한다</a:t>
            </a:r>
            <a:endParaRPr lang="en-US" altLang="ko-KR" sz="1600" dirty="0"/>
          </a:p>
          <a:p>
            <a:endParaRPr lang="en-US" altLang="ko-KR" sz="1600" dirty="0"/>
          </a:p>
          <a:p>
            <a:r>
              <a:rPr lang="ko-KR" altLang="en-US" sz="1600" dirty="0"/>
              <a:t>선택사항</a:t>
            </a:r>
            <a:r>
              <a:rPr lang="en-US" altLang="ko-KR" sz="1600" dirty="0"/>
              <a:t>: </a:t>
            </a:r>
            <a:r>
              <a:rPr lang="ko-KR" altLang="en-US" sz="1600" dirty="0"/>
              <a:t>높이 조절을 하려면 </a:t>
            </a:r>
            <a:r>
              <a:rPr lang="en-US" altLang="ko-KR" sz="1600" dirty="0" err="1"/>
              <a:t>allen</a:t>
            </a:r>
            <a:r>
              <a:rPr lang="en-US" altLang="ko-KR" sz="1600" dirty="0"/>
              <a:t> set screw(3)</a:t>
            </a:r>
            <a:r>
              <a:rPr lang="ko-KR" altLang="en-US" sz="1600" dirty="0"/>
              <a:t>를 사용 할 것</a:t>
            </a:r>
            <a:endParaRPr lang="en-US" altLang="ko-KR" sz="1600" dirty="0"/>
          </a:p>
          <a:p>
            <a:pPr lvl="1"/>
            <a:r>
              <a:rPr lang="ko-KR" altLang="en-US" sz="1400" dirty="0"/>
              <a:t>수직형 </a:t>
            </a:r>
            <a:r>
              <a:rPr lang="en-US" altLang="ko-KR" sz="1400" dirty="0" err="1"/>
              <a:t>powertube</a:t>
            </a:r>
            <a:r>
              <a:rPr lang="en-US" altLang="ko-KR" sz="1400" dirty="0"/>
              <a:t>: </a:t>
            </a:r>
            <a:r>
              <a:rPr lang="en-US" sz="1400" dirty="0"/>
              <a:t>M4X24 </a:t>
            </a:r>
          </a:p>
          <a:p>
            <a:pPr lvl="1"/>
            <a:r>
              <a:rPr lang="ko-KR" altLang="en-US" sz="1400" dirty="0"/>
              <a:t>수평형 </a:t>
            </a:r>
            <a:r>
              <a:rPr lang="en-US" altLang="ko-KR" sz="1400" dirty="0" err="1"/>
              <a:t>powertube</a:t>
            </a:r>
            <a:r>
              <a:rPr lang="en-US" altLang="ko-KR" sz="1400" dirty="0"/>
              <a:t>: M4X10</a:t>
            </a:r>
          </a:p>
          <a:p>
            <a:endParaRPr lang="en-US" altLang="ko-KR" sz="1600" dirty="0"/>
          </a:p>
          <a:p>
            <a:r>
              <a:rPr lang="ko-KR" altLang="en-US" sz="1600" dirty="0"/>
              <a:t>프레임에서 지그를 뺀다</a:t>
            </a:r>
            <a:endParaRPr lang="en-US" altLang="ko-KR" sz="1600" dirty="0"/>
          </a:p>
        </p:txBody>
      </p:sp>
      <p:pic>
        <p:nvPicPr>
          <p:cNvPr id="6" name="Picture 5">
            <a:extLst>
              <a:ext uri="{FF2B5EF4-FFF2-40B4-BE49-F238E27FC236}">
                <a16:creationId xmlns:a16="http://schemas.microsoft.com/office/drawing/2014/main" id="{8E1D8FD9-36E7-4782-824B-773F33D3BF75}"/>
              </a:ext>
            </a:extLst>
          </p:cNvPr>
          <p:cNvPicPr>
            <a:picLocks noChangeAspect="1"/>
          </p:cNvPicPr>
          <p:nvPr/>
        </p:nvPicPr>
        <p:blipFill>
          <a:blip r:embed="rId2"/>
          <a:stretch>
            <a:fillRect/>
          </a:stretch>
        </p:blipFill>
        <p:spPr>
          <a:xfrm>
            <a:off x="3490623" y="1543036"/>
            <a:ext cx="7367014" cy="2798375"/>
          </a:xfrm>
          <a:prstGeom prst="rect">
            <a:avLst/>
          </a:prstGeom>
        </p:spPr>
      </p:pic>
    </p:spTree>
    <p:extLst>
      <p:ext uri="{BB962C8B-B14F-4D97-AF65-F5344CB8AC3E}">
        <p14:creationId xmlns:p14="http://schemas.microsoft.com/office/powerpoint/2010/main" val="258399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6B96-6B3C-409A-936C-7C6131680C77}"/>
              </a:ext>
            </a:extLst>
          </p:cNvPr>
          <p:cNvSpPr>
            <a:spLocks noGrp="1"/>
          </p:cNvSpPr>
          <p:nvPr>
            <p:ph type="title"/>
          </p:nvPr>
        </p:nvSpPr>
        <p:spPr/>
        <p:txBody>
          <a:bodyPr/>
          <a:lstStyle/>
          <a:p>
            <a:r>
              <a:rPr lang="ko-KR" altLang="en-US" dirty="0"/>
              <a:t>조정용 지그</a:t>
            </a:r>
            <a:endParaRPr lang="en-US" dirty="0"/>
          </a:p>
        </p:txBody>
      </p:sp>
      <p:sp>
        <p:nvSpPr>
          <p:cNvPr id="3" name="Text Placeholder 2">
            <a:extLst>
              <a:ext uri="{FF2B5EF4-FFF2-40B4-BE49-F238E27FC236}">
                <a16:creationId xmlns:a16="http://schemas.microsoft.com/office/drawing/2014/main" id="{5110511F-49A1-4237-865F-E734E37C9145}"/>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1C015C2F-8674-488A-AEFB-D7D261FE1551}"/>
              </a:ext>
            </a:extLst>
          </p:cNvPr>
          <p:cNvSpPr>
            <a:spLocks noGrp="1"/>
          </p:cNvSpPr>
          <p:nvPr>
            <p:ph type="sldNum" sz="quarter" idx="12"/>
          </p:nvPr>
        </p:nvSpPr>
        <p:spPr/>
        <p:txBody>
          <a:bodyPr/>
          <a:lstStyle/>
          <a:p>
            <a:fld id="{4898AEC0-503E-4FA4-859C-D0F72D6E3F79}" type="slidenum">
              <a:rPr lang="en-US" noProof="1" smtClean="0"/>
              <a:pPr/>
              <a:t>6</a:t>
            </a:fld>
            <a:endParaRPr lang="en-US" noProof="1"/>
          </a:p>
        </p:txBody>
      </p:sp>
      <p:sp>
        <p:nvSpPr>
          <p:cNvPr id="5" name="Content Placeholder 4">
            <a:extLst>
              <a:ext uri="{FF2B5EF4-FFF2-40B4-BE49-F238E27FC236}">
                <a16:creationId xmlns:a16="http://schemas.microsoft.com/office/drawing/2014/main" id="{184500C2-7D3C-4683-8F0B-6AAD49509B5E}"/>
              </a:ext>
            </a:extLst>
          </p:cNvPr>
          <p:cNvSpPr>
            <a:spLocks noGrp="1"/>
          </p:cNvSpPr>
          <p:nvPr>
            <p:ph sz="quarter" idx="1"/>
          </p:nvPr>
        </p:nvSpPr>
        <p:spPr/>
        <p:txBody>
          <a:bodyPr/>
          <a:lstStyle/>
          <a:p>
            <a:r>
              <a:rPr lang="ko-KR" altLang="en-US" sz="1600" dirty="0"/>
              <a:t>수직형 조정 지그 </a:t>
            </a:r>
            <a:r>
              <a:rPr lang="en-US" altLang="ko-KR" sz="1600" dirty="0"/>
              <a:t>PT400/500 – </a:t>
            </a:r>
            <a:r>
              <a:rPr lang="ko-KR" altLang="en-US" sz="1600" dirty="0"/>
              <a:t>품번 </a:t>
            </a:r>
            <a:r>
              <a:rPr lang="en-US" altLang="ko-KR" sz="1600" dirty="0"/>
              <a:t>0 275 009 017</a:t>
            </a:r>
          </a:p>
          <a:p>
            <a:r>
              <a:rPr lang="ko-KR" altLang="en-US" sz="1600" dirty="0"/>
              <a:t>수직형 조정 지그 </a:t>
            </a:r>
            <a:r>
              <a:rPr lang="en-US" altLang="ko-KR" sz="1600" dirty="0"/>
              <a:t>PT625 – </a:t>
            </a:r>
            <a:r>
              <a:rPr lang="ko-KR" altLang="en-US" sz="1600" dirty="0"/>
              <a:t>품번 </a:t>
            </a:r>
            <a:r>
              <a:rPr lang="en-US" altLang="ko-KR" sz="1600" dirty="0"/>
              <a:t>0 275 009 021</a:t>
            </a:r>
          </a:p>
          <a:p>
            <a:pPr lvl="1"/>
            <a:r>
              <a:rPr lang="ko-KR" altLang="en-US" sz="1400" dirty="0"/>
              <a:t>주황색 손잡이에 </a:t>
            </a:r>
            <a:r>
              <a:rPr lang="en-US" altLang="ko-KR" sz="1400" dirty="0"/>
              <a:t>‘vertical’ </a:t>
            </a:r>
            <a:r>
              <a:rPr lang="ko-KR" altLang="en-US" sz="1400" dirty="0"/>
              <a:t>이라고 각인</a:t>
            </a:r>
            <a:endParaRPr lang="en-US" altLang="ko-KR" sz="1400" dirty="0"/>
          </a:p>
          <a:p>
            <a:pPr lvl="1"/>
            <a:endParaRPr lang="en-US" altLang="ko-KR" sz="1400" dirty="0"/>
          </a:p>
          <a:p>
            <a:pPr lvl="1"/>
            <a:endParaRPr lang="en-US" altLang="ko-KR" sz="1400" dirty="0"/>
          </a:p>
          <a:p>
            <a:pPr lvl="1"/>
            <a:endParaRPr lang="en-US" altLang="ko-KR" sz="1400" dirty="0"/>
          </a:p>
          <a:p>
            <a:endParaRPr lang="en-US" altLang="ko-KR" sz="1600" dirty="0"/>
          </a:p>
          <a:p>
            <a:r>
              <a:rPr lang="ko-KR" altLang="en-US" sz="1600" dirty="0"/>
              <a:t>수평형 조정 지그 </a:t>
            </a:r>
            <a:r>
              <a:rPr lang="en-US" altLang="ko-KR" sz="1600" dirty="0"/>
              <a:t>PT400/500 – </a:t>
            </a:r>
            <a:r>
              <a:rPr lang="ko-KR" altLang="en-US" sz="1600" dirty="0"/>
              <a:t>품번 </a:t>
            </a:r>
            <a:r>
              <a:rPr lang="en-US" altLang="ko-KR" sz="1600" dirty="0"/>
              <a:t>0 275 009 016</a:t>
            </a:r>
          </a:p>
          <a:p>
            <a:r>
              <a:rPr lang="ko-KR" altLang="en-US" sz="1600" dirty="0"/>
              <a:t>수평형 조정 지그 </a:t>
            </a:r>
            <a:r>
              <a:rPr lang="en-US" altLang="ko-KR" sz="1600" dirty="0"/>
              <a:t>PT625 – </a:t>
            </a:r>
            <a:r>
              <a:rPr lang="ko-KR" altLang="en-US" sz="1600" dirty="0"/>
              <a:t>품번 </a:t>
            </a:r>
            <a:r>
              <a:rPr lang="en-US" altLang="ko-KR" sz="1600" dirty="0"/>
              <a:t>0 275 009 020</a:t>
            </a:r>
          </a:p>
          <a:p>
            <a:pPr lvl="1"/>
            <a:r>
              <a:rPr lang="ko-KR" altLang="en-US" sz="1400" dirty="0"/>
              <a:t>검은색 손잡이에 </a:t>
            </a:r>
            <a:r>
              <a:rPr lang="en-US" altLang="ko-KR" sz="1400" dirty="0"/>
              <a:t>‘horizontal’ </a:t>
            </a:r>
            <a:r>
              <a:rPr lang="ko-KR" altLang="en-US" sz="1400" dirty="0"/>
              <a:t>이라고 각인</a:t>
            </a:r>
            <a:endParaRPr lang="en-US" altLang="ko-KR" sz="1400" dirty="0"/>
          </a:p>
          <a:p>
            <a:endParaRPr lang="en-US" sz="1600" dirty="0"/>
          </a:p>
        </p:txBody>
      </p:sp>
      <p:pic>
        <p:nvPicPr>
          <p:cNvPr id="6" name="Picture 5">
            <a:extLst>
              <a:ext uri="{FF2B5EF4-FFF2-40B4-BE49-F238E27FC236}">
                <a16:creationId xmlns:a16="http://schemas.microsoft.com/office/drawing/2014/main" id="{5FF8C688-A0F8-4F9B-B30D-83485BCCE2B1}"/>
              </a:ext>
            </a:extLst>
          </p:cNvPr>
          <p:cNvPicPr>
            <a:picLocks noChangeAspect="1"/>
          </p:cNvPicPr>
          <p:nvPr/>
        </p:nvPicPr>
        <p:blipFill>
          <a:blip r:embed="rId2"/>
          <a:stretch>
            <a:fillRect/>
          </a:stretch>
        </p:blipFill>
        <p:spPr>
          <a:xfrm>
            <a:off x="4253947" y="1897210"/>
            <a:ext cx="6547571" cy="1189842"/>
          </a:xfrm>
          <a:prstGeom prst="rect">
            <a:avLst/>
          </a:prstGeom>
        </p:spPr>
      </p:pic>
      <p:pic>
        <p:nvPicPr>
          <p:cNvPr id="7" name="Picture 6">
            <a:extLst>
              <a:ext uri="{FF2B5EF4-FFF2-40B4-BE49-F238E27FC236}">
                <a16:creationId xmlns:a16="http://schemas.microsoft.com/office/drawing/2014/main" id="{E7A2966C-4D24-4EEF-A162-45A32C1704AC}"/>
              </a:ext>
            </a:extLst>
          </p:cNvPr>
          <p:cNvPicPr>
            <a:picLocks noChangeAspect="1"/>
          </p:cNvPicPr>
          <p:nvPr/>
        </p:nvPicPr>
        <p:blipFill>
          <a:blip r:embed="rId3"/>
          <a:stretch>
            <a:fillRect/>
          </a:stretch>
        </p:blipFill>
        <p:spPr>
          <a:xfrm>
            <a:off x="4211310" y="4336262"/>
            <a:ext cx="6590208" cy="1251656"/>
          </a:xfrm>
          <a:prstGeom prst="rect">
            <a:avLst/>
          </a:prstGeom>
        </p:spPr>
      </p:pic>
    </p:spTree>
    <p:extLst>
      <p:ext uri="{BB962C8B-B14F-4D97-AF65-F5344CB8AC3E}">
        <p14:creationId xmlns:p14="http://schemas.microsoft.com/office/powerpoint/2010/main" val="235167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4704-A99F-45D6-A773-974B8B298AAF}"/>
              </a:ext>
            </a:extLst>
          </p:cNvPr>
          <p:cNvSpPr>
            <a:spLocks noGrp="1"/>
          </p:cNvSpPr>
          <p:nvPr>
            <p:ph type="title"/>
          </p:nvPr>
        </p:nvSpPr>
        <p:spPr/>
        <p:txBody>
          <a:bodyPr/>
          <a:lstStyle/>
          <a:p>
            <a:r>
              <a:rPr lang="ko-KR" altLang="en-US" dirty="0"/>
              <a:t>조정용 지그의 안착</a:t>
            </a:r>
            <a:endParaRPr lang="en-US" dirty="0"/>
          </a:p>
        </p:txBody>
      </p:sp>
      <p:sp>
        <p:nvSpPr>
          <p:cNvPr id="3" name="Text Placeholder 2">
            <a:extLst>
              <a:ext uri="{FF2B5EF4-FFF2-40B4-BE49-F238E27FC236}">
                <a16:creationId xmlns:a16="http://schemas.microsoft.com/office/drawing/2014/main" id="{F553219F-8957-4E75-A7E2-6FC916FE08A1}"/>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FB486029-C088-4831-9CF5-C70B26BAC7F8}"/>
              </a:ext>
            </a:extLst>
          </p:cNvPr>
          <p:cNvSpPr>
            <a:spLocks noGrp="1"/>
          </p:cNvSpPr>
          <p:nvPr>
            <p:ph type="sldNum" sz="quarter" idx="12"/>
          </p:nvPr>
        </p:nvSpPr>
        <p:spPr/>
        <p:txBody>
          <a:bodyPr/>
          <a:lstStyle/>
          <a:p>
            <a:fld id="{4898AEC0-503E-4FA4-859C-D0F72D6E3F79}" type="slidenum">
              <a:rPr lang="en-US" noProof="1" smtClean="0"/>
              <a:pPr/>
              <a:t>7</a:t>
            </a:fld>
            <a:endParaRPr lang="en-US" noProof="1"/>
          </a:p>
        </p:txBody>
      </p:sp>
      <p:sp>
        <p:nvSpPr>
          <p:cNvPr id="5" name="Content Placeholder 4">
            <a:extLst>
              <a:ext uri="{FF2B5EF4-FFF2-40B4-BE49-F238E27FC236}">
                <a16:creationId xmlns:a16="http://schemas.microsoft.com/office/drawing/2014/main" id="{578BB2EC-AB4B-41EF-99D5-C596FFCFBCDA}"/>
              </a:ext>
            </a:extLst>
          </p:cNvPr>
          <p:cNvSpPr>
            <a:spLocks noGrp="1"/>
          </p:cNvSpPr>
          <p:nvPr>
            <p:ph sz="quarter" idx="1"/>
          </p:nvPr>
        </p:nvSpPr>
        <p:spPr>
          <a:xfrm>
            <a:off x="258762" y="1296000"/>
            <a:ext cx="3788452" cy="4168800"/>
          </a:xfrm>
        </p:spPr>
        <p:txBody>
          <a:bodyPr/>
          <a:lstStyle/>
          <a:p>
            <a:r>
              <a:rPr lang="ko-KR" altLang="en-US" sz="1600" dirty="0"/>
              <a:t>조정용 지그</a:t>
            </a:r>
            <a:r>
              <a:rPr lang="en-US" altLang="ko-KR" sz="1600" dirty="0"/>
              <a:t>(1)</a:t>
            </a:r>
            <a:r>
              <a:rPr lang="ko-KR" altLang="en-US" sz="1600" dirty="0"/>
              <a:t>를 단자 측 브라켓</a:t>
            </a:r>
            <a:r>
              <a:rPr lang="en-US" altLang="ko-KR" sz="1600" dirty="0"/>
              <a:t>(2)</a:t>
            </a:r>
            <a:r>
              <a:rPr lang="ko-KR" altLang="en-US" sz="1600" dirty="0"/>
              <a:t> 쪽으로 먼저 삽입 한다</a:t>
            </a:r>
            <a:r>
              <a:rPr lang="en-US" altLang="ko-KR" sz="1600" dirty="0"/>
              <a:t>. </a:t>
            </a:r>
            <a:r>
              <a:rPr lang="ko-KR" altLang="en-US" sz="1600" dirty="0"/>
              <a:t>이 때 단자 측 </a:t>
            </a:r>
            <a:r>
              <a:rPr lang="en-US" altLang="ko-KR" sz="1600" dirty="0"/>
              <a:t>wedge(3)</a:t>
            </a:r>
            <a:r>
              <a:rPr lang="ko-KR" altLang="en-US" sz="1600" dirty="0"/>
              <a:t>에 정확하게 들어가는지 확인 한다</a:t>
            </a:r>
            <a:r>
              <a:rPr lang="en-US" altLang="ko-KR" sz="1600" dirty="0"/>
              <a:t>.</a:t>
            </a:r>
          </a:p>
          <a:p>
            <a:endParaRPr lang="en-US" sz="1600" dirty="0"/>
          </a:p>
          <a:p>
            <a:r>
              <a:rPr lang="ko-KR" altLang="en-US" sz="1600" dirty="0"/>
              <a:t>조정용 지그를 잠금 장치 쪽으로 내린다</a:t>
            </a:r>
            <a:r>
              <a:rPr lang="en-US" altLang="ko-KR" sz="1600" dirty="0"/>
              <a:t>.</a:t>
            </a:r>
            <a:endParaRPr lang="en-US" sz="1600" dirty="0"/>
          </a:p>
        </p:txBody>
      </p:sp>
      <p:pic>
        <p:nvPicPr>
          <p:cNvPr id="6" name="Picture 5">
            <a:extLst>
              <a:ext uri="{FF2B5EF4-FFF2-40B4-BE49-F238E27FC236}">
                <a16:creationId xmlns:a16="http://schemas.microsoft.com/office/drawing/2014/main" id="{AA32CF39-E2DF-43EB-97D9-CF826F2F37F7}"/>
              </a:ext>
            </a:extLst>
          </p:cNvPr>
          <p:cNvPicPr>
            <a:picLocks noChangeAspect="1"/>
          </p:cNvPicPr>
          <p:nvPr/>
        </p:nvPicPr>
        <p:blipFill>
          <a:blip r:embed="rId2"/>
          <a:stretch>
            <a:fillRect/>
          </a:stretch>
        </p:blipFill>
        <p:spPr>
          <a:xfrm>
            <a:off x="5319423" y="1743407"/>
            <a:ext cx="5277560" cy="3482853"/>
          </a:xfrm>
          <a:prstGeom prst="rect">
            <a:avLst/>
          </a:prstGeom>
        </p:spPr>
      </p:pic>
    </p:spTree>
    <p:extLst>
      <p:ext uri="{BB962C8B-B14F-4D97-AF65-F5344CB8AC3E}">
        <p14:creationId xmlns:p14="http://schemas.microsoft.com/office/powerpoint/2010/main" val="2091776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4704-A99F-45D6-A773-974B8B298AAF}"/>
              </a:ext>
            </a:extLst>
          </p:cNvPr>
          <p:cNvSpPr>
            <a:spLocks noGrp="1"/>
          </p:cNvSpPr>
          <p:nvPr>
            <p:ph type="title"/>
          </p:nvPr>
        </p:nvSpPr>
        <p:spPr/>
        <p:txBody>
          <a:bodyPr/>
          <a:lstStyle/>
          <a:p>
            <a:r>
              <a:rPr lang="ko-KR" altLang="en-US" dirty="0"/>
              <a:t>조정용 지그 </a:t>
            </a:r>
            <a:r>
              <a:rPr lang="en-US" altLang="ko-KR" dirty="0"/>
              <a:t>– </a:t>
            </a:r>
            <a:r>
              <a:rPr lang="ko-KR" altLang="en-US" dirty="0"/>
              <a:t>첫번째 공차 관리</a:t>
            </a:r>
            <a:endParaRPr lang="en-US" dirty="0"/>
          </a:p>
        </p:txBody>
      </p:sp>
      <p:sp>
        <p:nvSpPr>
          <p:cNvPr id="3" name="Text Placeholder 2">
            <a:extLst>
              <a:ext uri="{FF2B5EF4-FFF2-40B4-BE49-F238E27FC236}">
                <a16:creationId xmlns:a16="http://schemas.microsoft.com/office/drawing/2014/main" id="{F553219F-8957-4E75-A7E2-6FC916FE08A1}"/>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FB486029-C088-4831-9CF5-C70B26BAC7F8}"/>
              </a:ext>
            </a:extLst>
          </p:cNvPr>
          <p:cNvSpPr>
            <a:spLocks noGrp="1"/>
          </p:cNvSpPr>
          <p:nvPr>
            <p:ph type="sldNum" sz="quarter" idx="12"/>
          </p:nvPr>
        </p:nvSpPr>
        <p:spPr/>
        <p:txBody>
          <a:bodyPr/>
          <a:lstStyle/>
          <a:p>
            <a:fld id="{4898AEC0-503E-4FA4-859C-D0F72D6E3F79}" type="slidenum">
              <a:rPr lang="en-US" noProof="1" smtClean="0"/>
              <a:pPr/>
              <a:t>8</a:t>
            </a:fld>
            <a:endParaRPr lang="en-US" noProof="1"/>
          </a:p>
        </p:txBody>
      </p:sp>
      <p:sp>
        <p:nvSpPr>
          <p:cNvPr id="5" name="Content Placeholder 4">
            <a:extLst>
              <a:ext uri="{FF2B5EF4-FFF2-40B4-BE49-F238E27FC236}">
                <a16:creationId xmlns:a16="http://schemas.microsoft.com/office/drawing/2014/main" id="{578BB2EC-AB4B-41EF-99D5-C596FFCFBCDA}"/>
              </a:ext>
            </a:extLst>
          </p:cNvPr>
          <p:cNvSpPr>
            <a:spLocks noGrp="1"/>
          </p:cNvSpPr>
          <p:nvPr>
            <p:ph sz="quarter" idx="1"/>
          </p:nvPr>
        </p:nvSpPr>
        <p:spPr>
          <a:xfrm>
            <a:off x="258761" y="1296000"/>
            <a:ext cx="4575567" cy="4168800"/>
          </a:xfrm>
        </p:spPr>
        <p:txBody>
          <a:bodyPr/>
          <a:lstStyle/>
          <a:p>
            <a:r>
              <a:rPr lang="ko-KR" altLang="en-US" sz="1600" dirty="0"/>
              <a:t>열쇠로 잠금 장치를 푼다</a:t>
            </a:r>
            <a:r>
              <a:rPr lang="en-US" altLang="ko-KR" sz="1600" dirty="0"/>
              <a:t> </a:t>
            </a:r>
          </a:p>
          <a:p>
            <a:pPr marL="0" indent="0">
              <a:buNone/>
            </a:pPr>
            <a:r>
              <a:rPr lang="en-US" altLang="ko-KR" sz="1200" i="1" dirty="0"/>
              <a:t>     (</a:t>
            </a:r>
            <a:r>
              <a:rPr lang="ko-KR" altLang="en-US" sz="1200" i="1" dirty="0"/>
              <a:t>사진에는 걸쇠가 표시되어 있지 않음</a:t>
            </a:r>
            <a:r>
              <a:rPr lang="en-US" altLang="ko-KR" sz="1200" i="1" dirty="0"/>
              <a:t>)</a:t>
            </a:r>
            <a:endParaRPr lang="en-US" sz="1600" i="1" dirty="0"/>
          </a:p>
          <a:p>
            <a:endParaRPr lang="en-US" altLang="ko-KR" sz="1600" dirty="0"/>
          </a:p>
          <a:p>
            <a:r>
              <a:rPr lang="ko-KR" altLang="en-US" sz="1600" dirty="0"/>
              <a:t>걸쇠 </a:t>
            </a:r>
            <a:r>
              <a:rPr lang="en-US" altLang="ko-KR" sz="1600" dirty="0"/>
              <a:t>(1)</a:t>
            </a:r>
            <a:r>
              <a:rPr lang="ko-KR" altLang="en-US" sz="1600" dirty="0"/>
              <a:t>을 지그</a:t>
            </a:r>
            <a:r>
              <a:rPr lang="en-US" altLang="ko-KR" sz="1600" dirty="0"/>
              <a:t>(2)</a:t>
            </a:r>
            <a:r>
              <a:rPr lang="ko-KR" altLang="en-US" sz="1600" dirty="0"/>
              <a:t>로 누른다</a:t>
            </a:r>
            <a:endParaRPr lang="en-US" altLang="ko-KR" sz="1600" dirty="0"/>
          </a:p>
          <a:p>
            <a:endParaRPr lang="en-US" altLang="ko-KR" sz="1600" dirty="0"/>
          </a:p>
          <a:p>
            <a:r>
              <a:rPr lang="ko-KR" altLang="en-US" sz="1600" dirty="0"/>
              <a:t>걸쇠가 원 위치로 올라 오면 안되고 고정 되어 있어야 함</a:t>
            </a:r>
            <a:endParaRPr lang="en-US" altLang="ko-KR" sz="1600" dirty="0"/>
          </a:p>
          <a:p>
            <a:endParaRPr lang="en-US" altLang="ko-KR" sz="1600" dirty="0"/>
          </a:p>
          <a:p>
            <a:r>
              <a:rPr lang="ko-KR" altLang="en-US" sz="1600" dirty="0"/>
              <a:t>만일 걸쇠가 원 위치로 다시 올라온다면</a:t>
            </a:r>
            <a:r>
              <a:rPr lang="en-US" altLang="ko-KR" sz="1600" dirty="0"/>
              <a:t>, </a:t>
            </a:r>
            <a:r>
              <a:rPr lang="ko-KR" altLang="en-US" sz="1600" dirty="0"/>
              <a:t>지그와 잠금 장치 사이의 거리가 너무 멀어서 임</a:t>
            </a:r>
            <a:r>
              <a:rPr lang="en-US" altLang="ko-KR" sz="1600" dirty="0"/>
              <a:t> </a:t>
            </a:r>
          </a:p>
          <a:p>
            <a:pPr marL="0" indent="0">
              <a:buNone/>
            </a:pPr>
            <a:r>
              <a:rPr lang="en-US" altLang="ko-KR" sz="1600" dirty="0">
                <a:sym typeface="Wingdings" panose="05000000000000000000" pitchFamily="2" charset="2"/>
              </a:rPr>
              <a:t>      </a:t>
            </a:r>
            <a:r>
              <a:rPr lang="ko-KR" altLang="en-US" sz="1600" u="sng" dirty="0">
                <a:sym typeface="Wingdings" panose="05000000000000000000" pitchFamily="2" charset="2"/>
              </a:rPr>
              <a:t>거리를 좁힐 것 </a:t>
            </a:r>
            <a:r>
              <a:rPr lang="en-US" altLang="ko-KR" sz="1600" u="sng" dirty="0">
                <a:sym typeface="Wingdings" panose="05000000000000000000" pitchFamily="2" charset="2"/>
              </a:rPr>
              <a:t>!</a:t>
            </a:r>
            <a:endParaRPr lang="en-US" sz="1600" u="sng" dirty="0"/>
          </a:p>
        </p:txBody>
      </p:sp>
      <p:pic>
        <p:nvPicPr>
          <p:cNvPr id="7" name="Picture 6">
            <a:extLst>
              <a:ext uri="{FF2B5EF4-FFF2-40B4-BE49-F238E27FC236}">
                <a16:creationId xmlns:a16="http://schemas.microsoft.com/office/drawing/2014/main" id="{FCDFDB3A-59B3-42C6-97AD-931AAA6C3852}"/>
              </a:ext>
            </a:extLst>
          </p:cNvPr>
          <p:cNvPicPr>
            <a:picLocks noChangeAspect="1"/>
          </p:cNvPicPr>
          <p:nvPr/>
        </p:nvPicPr>
        <p:blipFill>
          <a:blip r:embed="rId2"/>
          <a:stretch>
            <a:fillRect/>
          </a:stretch>
        </p:blipFill>
        <p:spPr>
          <a:xfrm>
            <a:off x="5785221" y="1296000"/>
            <a:ext cx="4212562" cy="2938721"/>
          </a:xfrm>
          <a:prstGeom prst="rect">
            <a:avLst/>
          </a:prstGeom>
        </p:spPr>
      </p:pic>
      <p:sp>
        <p:nvSpPr>
          <p:cNvPr id="8" name="TextBox 7">
            <a:extLst>
              <a:ext uri="{FF2B5EF4-FFF2-40B4-BE49-F238E27FC236}">
                <a16:creationId xmlns:a16="http://schemas.microsoft.com/office/drawing/2014/main" id="{1F7E9957-C9EA-497D-8AE1-317453652BC9}"/>
              </a:ext>
            </a:extLst>
          </p:cNvPr>
          <p:cNvSpPr txBox="1"/>
          <p:nvPr/>
        </p:nvSpPr>
        <p:spPr>
          <a:xfrm>
            <a:off x="4969239" y="4519534"/>
            <a:ext cx="5508886" cy="355079"/>
          </a:xfrm>
          <a:prstGeom prst="rect">
            <a:avLst/>
          </a:prstGeom>
          <a:noFill/>
        </p:spPr>
        <p:txBody>
          <a:bodyPr wrap="square" lIns="0" tIns="0" rIns="0" bIns="0" rtlCol="0">
            <a:noAutofit/>
          </a:bodyPr>
          <a:lstStyle/>
          <a:p>
            <a:pPr marR="0" algn="ctr" defTabSz="914400" eaLnBrk="1" fontAlgn="auto" latinLnBrk="0" hangingPunct="1">
              <a:spcBef>
                <a:spcPts val="500"/>
              </a:spcBef>
              <a:spcAft>
                <a:spcPts val="0"/>
              </a:spcAft>
              <a:buClrTx/>
              <a:buSzTx/>
              <a:buFontTx/>
              <a:buNone/>
              <a:tabLst/>
            </a:pPr>
            <a:r>
              <a:rPr lang="ko-KR" altLang="en-US" b="1" u="sng" kern="0" dirty="0">
                <a:solidFill>
                  <a:srgbClr val="000000"/>
                </a:solidFill>
              </a:rPr>
              <a:t>위 사진은 조정용 지그와의 거리가 너무 먼 상태임</a:t>
            </a:r>
            <a:endParaRPr kumimoji="0" lang="en-US" sz="1800" b="1" i="0" u="sng"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2894580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4704-A99F-45D6-A773-974B8B298AAF}"/>
              </a:ext>
            </a:extLst>
          </p:cNvPr>
          <p:cNvSpPr>
            <a:spLocks noGrp="1"/>
          </p:cNvSpPr>
          <p:nvPr>
            <p:ph type="title"/>
          </p:nvPr>
        </p:nvSpPr>
        <p:spPr/>
        <p:txBody>
          <a:bodyPr/>
          <a:lstStyle/>
          <a:p>
            <a:r>
              <a:rPr lang="ko-KR" altLang="en-US" dirty="0"/>
              <a:t>조정용 지그 </a:t>
            </a:r>
            <a:r>
              <a:rPr lang="en-US" altLang="ko-KR" dirty="0"/>
              <a:t>– </a:t>
            </a:r>
            <a:r>
              <a:rPr lang="ko-KR" altLang="en-US" dirty="0"/>
              <a:t>두번째 공차 관리</a:t>
            </a:r>
            <a:endParaRPr lang="en-US" dirty="0"/>
          </a:p>
        </p:txBody>
      </p:sp>
      <p:sp>
        <p:nvSpPr>
          <p:cNvPr id="3" name="Text Placeholder 2">
            <a:extLst>
              <a:ext uri="{FF2B5EF4-FFF2-40B4-BE49-F238E27FC236}">
                <a16:creationId xmlns:a16="http://schemas.microsoft.com/office/drawing/2014/main" id="{F553219F-8957-4E75-A7E2-6FC916FE08A1}"/>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FB486029-C088-4831-9CF5-C70B26BAC7F8}"/>
              </a:ext>
            </a:extLst>
          </p:cNvPr>
          <p:cNvSpPr>
            <a:spLocks noGrp="1"/>
          </p:cNvSpPr>
          <p:nvPr>
            <p:ph type="sldNum" sz="quarter" idx="12"/>
          </p:nvPr>
        </p:nvSpPr>
        <p:spPr/>
        <p:txBody>
          <a:bodyPr/>
          <a:lstStyle/>
          <a:p>
            <a:fld id="{4898AEC0-503E-4FA4-859C-D0F72D6E3F79}" type="slidenum">
              <a:rPr lang="en-US" noProof="1" smtClean="0"/>
              <a:pPr/>
              <a:t>9</a:t>
            </a:fld>
            <a:endParaRPr lang="en-US" noProof="1"/>
          </a:p>
        </p:txBody>
      </p:sp>
      <p:sp>
        <p:nvSpPr>
          <p:cNvPr id="5" name="Content Placeholder 4">
            <a:extLst>
              <a:ext uri="{FF2B5EF4-FFF2-40B4-BE49-F238E27FC236}">
                <a16:creationId xmlns:a16="http://schemas.microsoft.com/office/drawing/2014/main" id="{578BB2EC-AB4B-41EF-99D5-C596FFCFBCDA}"/>
              </a:ext>
            </a:extLst>
          </p:cNvPr>
          <p:cNvSpPr>
            <a:spLocks noGrp="1"/>
          </p:cNvSpPr>
          <p:nvPr>
            <p:ph sz="quarter" idx="1"/>
          </p:nvPr>
        </p:nvSpPr>
        <p:spPr>
          <a:xfrm>
            <a:off x="258761" y="1296000"/>
            <a:ext cx="8353088" cy="1454695"/>
          </a:xfrm>
        </p:spPr>
        <p:txBody>
          <a:bodyPr/>
          <a:lstStyle/>
          <a:p>
            <a:r>
              <a:rPr lang="ko-KR" altLang="en-US" sz="1600" dirty="0"/>
              <a:t>열쇠로 잠근다 </a:t>
            </a:r>
            <a:r>
              <a:rPr lang="en-US" altLang="ko-KR" sz="1600" dirty="0"/>
              <a:t>– </a:t>
            </a:r>
            <a:r>
              <a:rPr lang="ko-KR" altLang="en-US" sz="1600" dirty="0"/>
              <a:t>지그가 위</a:t>
            </a:r>
            <a:r>
              <a:rPr lang="en-US" altLang="ko-KR" sz="1600" dirty="0"/>
              <a:t>/</a:t>
            </a:r>
            <a:r>
              <a:rPr lang="ko-KR" altLang="en-US" sz="1600" dirty="0"/>
              <a:t>아래 걸쇠로 고정 되어 있는 상태이어야 함 </a:t>
            </a:r>
            <a:endParaRPr lang="en-US" sz="1600" u="sng" dirty="0"/>
          </a:p>
        </p:txBody>
      </p:sp>
      <p:pic>
        <p:nvPicPr>
          <p:cNvPr id="6" name="Picture 5">
            <a:extLst>
              <a:ext uri="{FF2B5EF4-FFF2-40B4-BE49-F238E27FC236}">
                <a16:creationId xmlns:a16="http://schemas.microsoft.com/office/drawing/2014/main" id="{48642635-6F89-4815-A8DC-22BC63337ADB}"/>
              </a:ext>
            </a:extLst>
          </p:cNvPr>
          <p:cNvPicPr>
            <a:picLocks noChangeAspect="1"/>
          </p:cNvPicPr>
          <p:nvPr/>
        </p:nvPicPr>
        <p:blipFill>
          <a:blip r:embed="rId2"/>
          <a:stretch>
            <a:fillRect/>
          </a:stretch>
        </p:blipFill>
        <p:spPr>
          <a:xfrm>
            <a:off x="673872" y="2596960"/>
            <a:ext cx="9441998" cy="2560542"/>
          </a:xfrm>
          <a:prstGeom prst="rect">
            <a:avLst/>
          </a:prstGeom>
        </p:spPr>
      </p:pic>
      <p:cxnSp>
        <p:nvCxnSpPr>
          <p:cNvPr id="10" name="Straight Arrow Connector 9">
            <a:extLst>
              <a:ext uri="{FF2B5EF4-FFF2-40B4-BE49-F238E27FC236}">
                <a16:creationId xmlns:a16="http://schemas.microsoft.com/office/drawing/2014/main" id="{428C4671-1A6D-4699-B69F-10680808BB27}"/>
              </a:ext>
            </a:extLst>
          </p:cNvPr>
          <p:cNvCxnSpPr>
            <a:cxnSpLocks/>
          </p:cNvCxnSpPr>
          <p:nvPr/>
        </p:nvCxnSpPr>
        <p:spPr>
          <a:xfrm flipH="1">
            <a:off x="1656415" y="2750695"/>
            <a:ext cx="974359" cy="11556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4FD6AB-66B1-4172-84F0-8FC14551FCF4}"/>
              </a:ext>
            </a:extLst>
          </p:cNvPr>
          <p:cNvCxnSpPr>
            <a:cxnSpLocks/>
          </p:cNvCxnSpPr>
          <p:nvPr/>
        </p:nvCxnSpPr>
        <p:spPr>
          <a:xfrm flipH="1" flipV="1">
            <a:off x="1693890" y="4348371"/>
            <a:ext cx="936884" cy="755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194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4704-A99F-45D6-A773-974B8B298AAF}"/>
              </a:ext>
            </a:extLst>
          </p:cNvPr>
          <p:cNvSpPr>
            <a:spLocks noGrp="1"/>
          </p:cNvSpPr>
          <p:nvPr>
            <p:ph type="title"/>
          </p:nvPr>
        </p:nvSpPr>
        <p:spPr/>
        <p:txBody>
          <a:bodyPr/>
          <a:lstStyle/>
          <a:p>
            <a:r>
              <a:rPr lang="ko-KR" altLang="en-US" dirty="0"/>
              <a:t>조정용 지그 </a:t>
            </a:r>
            <a:r>
              <a:rPr lang="en-US" altLang="ko-KR" dirty="0"/>
              <a:t>– </a:t>
            </a:r>
            <a:r>
              <a:rPr lang="ko-KR" altLang="en-US" dirty="0"/>
              <a:t>두번째 공차 관리</a:t>
            </a:r>
            <a:endParaRPr lang="en-US" dirty="0"/>
          </a:p>
        </p:txBody>
      </p:sp>
      <p:sp>
        <p:nvSpPr>
          <p:cNvPr id="3" name="Text Placeholder 2">
            <a:extLst>
              <a:ext uri="{FF2B5EF4-FFF2-40B4-BE49-F238E27FC236}">
                <a16:creationId xmlns:a16="http://schemas.microsoft.com/office/drawing/2014/main" id="{F553219F-8957-4E75-A7E2-6FC916FE08A1}"/>
              </a:ext>
            </a:extLst>
          </p:cNvPr>
          <p:cNvSpPr>
            <a:spLocks noGrp="1"/>
          </p:cNvSpPr>
          <p:nvPr>
            <p:ph type="body" sz="quarter" idx="15"/>
          </p:nvPr>
        </p:nvSpPr>
        <p:spPr/>
        <p:txBody>
          <a:bodyPr/>
          <a:lstStyle/>
          <a:p>
            <a:r>
              <a:rPr lang="en-US"/>
              <a:t>PowerTube Assembly	</a:t>
            </a:r>
          </a:p>
        </p:txBody>
      </p:sp>
      <p:sp>
        <p:nvSpPr>
          <p:cNvPr id="4" name="Slide Number Placeholder 3">
            <a:extLst>
              <a:ext uri="{FF2B5EF4-FFF2-40B4-BE49-F238E27FC236}">
                <a16:creationId xmlns:a16="http://schemas.microsoft.com/office/drawing/2014/main" id="{FB486029-C088-4831-9CF5-C70B26BAC7F8}"/>
              </a:ext>
            </a:extLst>
          </p:cNvPr>
          <p:cNvSpPr>
            <a:spLocks noGrp="1"/>
          </p:cNvSpPr>
          <p:nvPr>
            <p:ph type="sldNum" sz="quarter" idx="12"/>
          </p:nvPr>
        </p:nvSpPr>
        <p:spPr/>
        <p:txBody>
          <a:bodyPr/>
          <a:lstStyle/>
          <a:p>
            <a:fld id="{4898AEC0-503E-4FA4-859C-D0F72D6E3F79}" type="slidenum">
              <a:rPr lang="en-US" noProof="1" smtClean="0"/>
              <a:pPr/>
              <a:t>10</a:t>
            </a:fld>
            <a:endParaRPr lang="en-US" noProof="1"/>
          </a:p>
        </p:txBody>
      </p:sp>
      <p:sp>
        <p:nvSpPr>
          <p:cNvPr id="5" name="Content Placeholder 4">
            <a:extLst>
              <a:ext uri="{FF2B5EF4-FFF2-40B4-BE49-F238E27FC236}">
                <a16:creationId xmlns:a16="http://schemas.microsoft.com/office/drawing/2014/main" id="{578BB2EC-AB4B-41EF-99D5-C596FFCFBCDA}"/>
              </a:ext>
            </a:extLst>
          </p:cNvPr>
          <p:cNvSpPr>
            <a:spLocks noGrp="1"/>
          </p:cNvSpPr>
          <p:nvPr>
            <p:ph sz="quarter" idx="1"/>
          </p:nvPr>
        </p:nvSpPr>
        <p:spPr>
          <a:xfrm>
            <a:off x="258761" y="1295999"/>
            <a:ext cx="3930990" cy="4226613"/>
          </a:xfrm>
        </p:spPr>
        <p:txBody>
          <a:bodyPr/>
          <a:lstStyle/>
          <a:p>
            <a:r>
              <a:rPr lang="ko-KR" altLang="en-US" sz="1600" dirty="0"/>
              <a:t>열쇠로 잠근다 </a:t>
            </a:r>
            <a:r>
              <a:rPr lang="en-US" altLang="ko-KR" sz="1600" dirty="0"/>
              <a:t>– </a:t>
            </a:r>
            <a:r>
              <a:rPr lang="ko-KR" altLang="en-US" sz="1600" dirty="0"/>
              <a:t>지그가 위</a:t>
            </a:r>
            <a:r>
              <a:rPr lang="en-US" altLang="ko-KR" sz="1600" dirty="0"/>
              <a:t>/</a:t>
            </a:r>
            <a:r>
              <a:rPr lang="ko-KR" altLang="en-US" sz="1600" dirty="0"/>
              <a:t>아래 걸쇠로 고정 되어 있는 상태</a:t>
            </a:r>
            <a:endParaRPr lang="en-US" altLang="ko-KR" sz="1600" dirty="0"/>
          </a:p>
          <a:p>
            <a:endParaRPr lang="en-US" altLang="ko-KR" sz="1600" dirty="0"/>
          </a:p>
          <a:p>
            <a:r>
              <a:rPr lang="ko-KR" altLang="en-US" sz="1600" dirty="0"/>
              <a:t>조정용 지그</a:t>
            </a:r>
            <a:r>
              <a:rPr lang="en-US" altLang="ko-KR" sz="1600" dirty="0"/>
              <a:t>(1)</a:t>
            </a:r>
            <a:r>
              <a:rPr lang="ko-KR" altLang="en-US" sz="1600" dirty="0"/>
              <a:t>에 표시된 빨간색 선이 지그에 조립된 </a:t>
            </a:r>
            <a:r>
              <a:rPr lang="en-US" altLang="ko-KR" sz="1600" dirty="0"/>
              <a:t>U</a:t>
            </a:r>
            <a:r>
              <a:rPr lang="ko-KR" altLang="en-US" sz="1600" dirty="0"/>
              <a:t>자 및 </a:t>
            </a:r>
            <a:r>
              <a:rPr lang="en-US" altLang="ko-KR" sz="1600" dirty="0"/>
              <a:t>L</a:t>
            </a:r>
            <a:r>
              <a:rPr lang="ko-KR" altLang="en-US" sz="1600" dirty="0"/>
              <a:t>자 브라켓의 조립  거리를 나타냄</a:t>
            </a:r>
            <a:endParaRPr lang="en-US" altLang="ko-KR" sz="1600" dirty="0"/>
          </a:p>
          <a:p>
            <a:endParaRPr lang="en-US" altLang="ko-KR" sz="1600" dirty="0"/>
          </a:p>
          <a:p>
            <a:r>
              <a:rPr lang="ko-KR" altLang="en-US" sz="1600" dirty="0"/>
              <a:t>걸쇠는 최소한 빨간 선을 넘어야 하고</a:t>
            </a:r>
            <a:r>
              <a:rPr lang="en-US" altLang="ko-KR" sz="1600" dirty="0"/>
              <a:t>, </a:t>
            </a:r>
            <a:r>
              <a:rPr lang="ko-KR" altLang="en-US" sz="1600" dirty="0"/>
              <a:t>파란색 화살표 방향으로 최대 </a:t>
            </a:r>
            <a:r>
              <a:rPr lang="en-US" altLang="ko-KR" sz="1600" dirty="0"/>
              <a:t>1.4mm</a:t>
            </a:r>
            <a:r>
              <a:rPr lang="ko-KR" altLang="en-US" sz="1600" dirty="0"/>
              <a:t> 까지 넘어도 된다</a:t>
            </a:r>
            <a:r>
              <a:rPr lang="en-US" altLang="ko-KR" sz="1600" dirty="0"/>
              <a:t> – </a:t>
            </a:r>
            <a:r>
              <a:rPr lang="ko-KR" altLang="en-US" sz="1600" dirty="0"/>
              <a:t>빨간 선을 넘지 않는다면 거리를 줄일 것</a:t>
            </a:r>
            <a:endParaRPr lang="en-US" altLang="ko-KR" sz="1600" dirty="0"/>
          </a:p>
          <a:p>
            <a:endParaRPr lang="en-US" sz="1600" u="sng" dirty="0"/>
          </a:p>
          <a:p>
            <a:endParaRPr lang="en-US" sz="1600" u="sng" dirty="0"/>
          </a:p>
        </p:txBody>
      </p:sp>
      <p:pic>
        <p:nvPicPr>
          <p:cNvPr id="8" name="Picture 7">
            <a:extLst>
              <a:ext uri="{FF2B5EF4-FFF2-40B4-BE49-F238E27FC236}">
                <a16:creationId xmlns:a16="http://schemas.microsoft.com/office/drawing/2014/main" id="{E4DB08AF-96FE-4F34-B96A-564B69E63BFD}"/>
              </a:ext>
            </a:extLst>
          </p:cNvPr>
          <p:cNvPicPr>
            <a:picLocks noChangeAspect="1"/>
          </p:cNvPicPr>
          <p:nvPr/>
        </p:nvPicPr>
        <p:blipFill>
          <a:blip r:embed="rId2"/>
          <a:stretch>
            <a:fillRect/>
          </a:stretch>
        </p:blipFill>
        <p:spPr>
          <a:xfrm>
            <a:off x="4361523" y="1996434"/>
            <a:ext cx="2246154" cy="2177743"/>
          </a:xfrm>
          <a:prstGeom prst="rect">
            <a:avLst/>
          </a:prstGeom>
        </p:spPr>
      </p:pic>
      <p:sp>
        <p:nvSpPr>
          <p:cNvPr id="11" name="Content Placeholder 4">
            <a:extLst>
              <a:ext uri="{FF2B5EF4-FFF2-40B4-BE49-F238E27FC236}">
                <a16:creationId xmlns:a16="http://schemas.microsoft.com/office/drawing/2014/main" id="{6D3CA9EF-FF13-4186-9CD7-B4272FF622A6}"/>
              </a:ext>
            </a:extLst>
          </p:cNvPr>
          <p:cNvSpPr txBox="1">
            <a:spLocks/>
          </p:cNvSpPr>
          <p:nvPr/>
        </p:nvSpPr>
        <p:spPr>
          <a:xfrm>
            <a:off x="7222272" y="1296000"/>
            <a:ext cx="3638682" cy="4010518"/>
          </a:xfrm>
          <a:prstGeom prst="rect">
            <a:avLst/>
          </a:prstGeom>
        </p:spPr>
        <p:txBody>
          <a:bodyPr vert="horz" lIns="0" tIns="0" rIns="0" bIns="0" rtlCol="0">
            <a:noAutofit/>
          </a:bodyPr>
          <a:lstStyle>
            <a:lvl1pPr marL="251982" indent="-251982" algn="l" defTabSz="914333" rtl="0" eaLnBrk="1" latinLnBrk="0" hangingPunct="1">
              <a:lnSpc>
                <a:spcPct val="107000"/>
              </a:lnSpc>
              <a:spcBef>
                <a:spcPts val="500"/>
              </a:spcBef>
              <a:buFont typeface="Wingdings 3" panose="05040102010807070707" pitchFamily="18" charset="2"/>
              <a:buChar char=""/>
              <a:defRPr sz="1800" kern="1200">
                <a:solidFill>
                  <a:schemeClr val="tx1"/>
                </a:solidFill>
                <a:latin typeface="+mn-lt"/>
                <a:ea typeface="+mn-ea"/>
                <a:cs typeface="+mn-cs"/>
              </a:defRPr>
            </a:lvl1pPr>
            <a:lvl2pPr marL="507563" indent="-273580" algn="l" defTabSz="914333" rtl="0" eaLnBrk="1" latinLnBrk="0" hangingPunct="1">
              <a:lnSpc>
                <a:spcPct val="103000"/>
              </a:lnSpc>
              <a:spcBef>
                <a:spcPts val="500"/>
              </a:spcBef>
              <a:buFont typeface="Wingdings 3" panose="05040102010807070707" pitchFamily="18" charset="2"/>
              <a:buChar char=""/>
              <a:defRPr sz="1600" kern="1200">
                <a:solidFill>
                  <a:schemeClr val="tx1"/>
                </a:solidFill>
                <a:latin typeface="+mn-lt"/>
                <a:ea typeface="+mn-ea"/>
                <a:cs typeface="+mn-cs"/>
              </a:defRPr>
            </a:lvl2pPr>
            <a:lvl3pPr marL="730746" indent="-205185" algn="l" defTabSz="914333" rtl="0" eaLnBrk="1" latinLnBrk="0" hangingPunct="1">
              <a:lnSpc>
                <a:spcPct val="102000"/>
              </a:lnSpc>
              <a:spcBef>
                <a:spcPts val="500"/>
              </a:spcBef>
              <a:buFont typeface="Bosch Office Sans" pitchFamily="2" charset="0"/>
              <a:buChar char="‒"/>
              <a:defRPr sz="1400" kern="1200">
                <a:solidFill>
                  <a:schemeClr val="tx1"/>
                </a:solidFill>
                <a:latin typeface="+mn-lt"/>
                <a:ea typeface="+mn-ea"/>
                <a:cs typeface="+mn-cs"/>
              </a:defRPr>
            </a:lvl3pPr>
            <a:lvl4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4pPr>
            <a:lvl5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5pPr>
            <a:lvl6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6pPr>
            <a:lvl7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7pPr>
            <a:lvl8pPr marL="932331" indent="-183586"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8pPr>
            <a:lvl9pPr marL="932331" indent="-183586" algn="l" defTabSz="914333" rtl="0" eaLnBrk="1" latinLnBrk="0" hangingPunct="1">
              <a:lnSpc>
                <a:spcPct val="103000"/>
              </a:lnSpc>
              <a:spcBef>
                <a:spcPts val="500"/>
              </a:spcBef>
              <a:buFont typeface="Bosch Office Sans" pitchFamily="2" charset="0"/>
              <a:buChar char="‒"/>
              <a:defRPr sz="1300" kern="1200" baseline="0">
                <a:solidFill>
                  <a:schemeClr val="tx1"/>
                </a:solidFill>
                <a:latin typeface="+mn-lt"/>
                <a:ea typeface="+mn-ea"/>
                <a:cs typeface="+mn-cs"/>
              </a:defRPr>
            </a:lvl9pPr>
          </a:lstStyle>
          <a:p>
            <a:pPr marL="0" indent="0" fontAlgn="auto">
              <a:spcAft>
                <a:spcPts val="0"/>
              </a:spcAft>
              <a:buNone/>
            </a:pPr>
            <a:r>
              <a:rPr lang="en-US" b="1" dirty="0">
                <a:solidFill>
                  <a:srgbClr val="FF0000"/>
                </a:solidFill>
              </a:rPr>
              <a:t>PT400/500 </a:t>
            </a:r>
            <a:r>
              <a:rPr lang="ko-KR" altLang="en-US" b="1" dirty="0">
                <a:solidFill>
                  <a:srgbClr val="FF0000"/>
                </a:solidFill>
              </a:rPr>
              <a:t>최대 거리</a:t>
            </a:r>
            <a:endParaRPr lang="en-US" altLang="ko-KR" b="1" dirty="0">
              <a:solidFill>
                <a:srgbClr val="FF0000"/>
              </a:solidFill>
            </a:endParaRPr>
          </a:p>
          <a:p>
            <a:pPr marL="0" indent="0" fontAlgn="auto">
              <a:spcAft>
                <a:spcPts val="0"/>
              </a:spcAft>
              <a:buNone/>
            </a:pPr>
            <a:r>
              <a:rPr lang="en-US" sz="1400" dirty="0"/>
              <a:t>(</a:t>
            </a:r>
            <a:r>
              <a:rPr lang="ko-KR" altLang="en-US" sz="1400" dirty="0"/>
              <a:t>치수 </a:t>
            </a:r>
            <a:r>
              <a:rPr lang="en-US" altLang="ko-KR" sz="1400" dirty="0"/>
              <a:t>+ </a:t>
            </a:r>
            <a:r>
              <a:rPr lang="ko-KR" altLang="en-US" sz="1400" dirty="0"/>
              <a:t>공차</a:t>
            </a:r>
            <a:r>
              <a:rPr lang="en-US" altLang="ko-KR" sz="1400" dirty="0"/>
              <a:t>)</a:t>
            </a:r>
          </a:p>
          <a:p>
            <a:pPr marL="0" indent="0" fontAlgn="auto">
              <a:spcAft>
                <a:spcPts val="0"/>
              </a:spcAft>
              <a:buNone/>
            </a:pPr>
            <a:r>
              <a:rPr lang="ko-KR" altLang="en-US" b="1" dirty="0"/>
              <a:t>수직형</a:t>
            </a:r>
            <a:r>
              <a:rPr lang="en-US" altLang="ko-KR" dirty="0"/>
              <a:t>: 372.4 + 0.7 = </a:t>
            </a:r>
            <a:r>
              <a:rPr lang="en-US" altLang="ko-KR" b="1" u="sng" dirty="0"/>
              <a:t>373.1 mm</a:t>
            </a:r>
          </a:p>
          <a:p>
            <a:pPr marL="0" indent="0" fontAlgn="auto">
              <a:spcAft>
                <a:spcPts val="0"/>
              </a:spcAft>
              <a:buNone/>
            </a:pPr>
            <a:r>
              <a:rPr lang="ko-KR" altLang="en-US" b="1" dirty="0" err="1"/>
              <a:t>수형평</a:t>
            </a:r>
            <a:r>
              <a:rPr lang="en-US" altLang="ko-KR" dirty="0"/>
              <a:t>: 370.4 + 0.7 = </a:t>
            </a:r>
            <a:r>
              <a:rPr lang="en-US" altLang="ko-KR" b="1" u="sng" dirty="0"/>
              <a:t>371.1 mm</a:t>
            </a:r>
          </a:p>
          <a:p>
            <a:pPr marL="0" indent="0" fontAlgn="auto">
              <a:spcAft>
                <a:spcPts val="0"/>
              </a:spcAft>
              <a:buNone/>
            </a:pPr>
            <a:endParaRPr lang="en-US" dirty="0"/>
          </a:p>
          <a:p>
            <a:pPr marL="0" indent="0" fontAlgn="auto">
              <a:spcAft>
                <a:spcPts val="0"/>
              </a:spcAft>
              <a:buNone/>
            </a:pPr>
            <a:r>
              <a:rPr lang="en-US" b="1" dirty="0">
                <a:solidFill>
                  <a:srgbClr val="FF0000"/>
                </a:solidFill>
              </a:rPr>
              <a:t>PT625</a:t>
            </a:r>
            <a:r>
              <a:rPr lang="ko-KR" altLang="en-US" b="1" dirty="0">
                <a:solidFill>
                  <a:srgbClr val="FF0000"/>
                </a:solidFill>
              </a:rPr>
              <a:t> 최대 거리</a:t>
            </a:r>
            <a:endParaRPr lang="en-US" altLang="ko-KR" b="1" dirty="0">
              <a:solidFill>
                <a:srgbClr val="FF0000"/>
              </a:solidFill>
            </a:endParaRPr>
          </a:p>
          <a:p>
            <a:pPr marL="0" indent="0" fontAlgn="auto">
              <a:spcAft>
                <a:spcPts val="0"/>
              </a:spcAft>
              <a:buNone/>
            </a:pPr>
            <a:r>
              <a:rPr lang="en-US" sz="1400" dirty="0"/>
              <a:t>(</a:t>
            </a:r>
            <a:r>
              <a:rPr lang="ko-KR" altLang="en-US" sz="1400" dirty="0"/>
              <a:t>치수 </a:t>
            </a:r>
            <a:r>
              <a:rPr lang="en-US" altLang="ko-KR" sz="1400" dirty="0"/>
              <a:t>+ </a:t>
            </a:r>
            <a:r>
              <a:rPr lang="ko-KR" altLang="en-US" sz="1400" dirty="0"/>
              <a:t>공차</a:t>
            </a:r>
            <a:r>
              <a:rPr lang="en-US" altLang="ko-KR" sz="1400" dirty="0"/>
              <a:t>)</a:t>
            </a:r>
          </a:p>
          <a:p>
            <a:pPr marL="0" indent="0" fontAlgn="auto">
              <a:spcAft>
                <a:spcPts val="0"/>
              </a:spcAft>
              <a:buNone/>
            </a:pPr>
            <a:r>
              <a:rPr lang="ko-KR" altLang="en-US" b="1" dirty="0"/>
              <a:t>수직형</a:t>
            </a:r>
            <a:r>
              <a:rPr lang="en-US" altLang="ko-KR" dirty="0"/>
              <a:t>: 439.4 + 0.7 = </a:t>
            </a:r>
            <a:r>
              <a:rPr lang="en-US" altLang="ko-KR" b="1" u="sng" dirty="0"/>
              <a:t>440.1 mm</a:t>
            </a:r>
          </a:p>
          <a:p>
            <a:pPr marL="0" indent="0" fontAlgn="auto">
              <a:spcAft>
                <a:spcPts val="0"/>
              </a:spcAft>
              <a:buNone/>
            </a:pPr>
            <a:r>
              <a:rPr lang="ko-KR" altLang="en-US" b="1" dirty="0"/>
              <a:t>수평형</a:t>
            </a:r>
            <a:r>
              <a:rPr lang="en-US" altLang="ko-KR" dirty="0"/>
              <a:t>: 437.4 + 0.7 = </a:t>
            </a:r>
            <a:r>
              <a:rPr lang="en-US" altLang="ko-KR" b="1" u="sng" dirty="0"/>
              <a:t>438.1 mm</a:t>
            </a:r>
            <a:endParaRPr lang="en-US" b="1" u="sng" dirty="0"/>
          </a:p>
        </p:txBody>
      </p:sp>
    </p:spTree>
    <p:extLst>
      <p:ext uri="{BB962C8B-B14F-4D97-AF65-F5344CB8AC3E}">
        <p14:creationId xmlns:p14="http://schemas.microsoft.com/office/powerpoint/2010/main" val="32627578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G1_D2_169.PNG" val="image1.png"/>
  <p:tag name="RIGHT_D2.PNG" val="image3.png"/>
  <p:tag name="BG2_D2_169.PNG" val="image4.png"/>
  <p:tag name="SWITCH_BG1_D2_169.JPG" val="image5.png"/>
  <p:tag name="BOTTOM_D2_169.PNG" val="image6.png"/>
  <p:tag name="LOGO2_D2.PNG" val="image7.png"/>
  <p:tag name="BG3_D2_169.PNG" val="image9.png"/>
  <p:tag name="SWITCH_BG2_D2_169.JPG" val="image8.png"/>
  <p:tag name="LOGO1_D2.PNG" val="image2.png"/>
  <p:tag name="MLTEMPLATEVERSION" val="1.0"/>
  <p:tag name="SAXMLTEMPLATE" val="presentation_169"/>
  <p:tag name="SAXMLCOMPANYNAME" val="bosch"/>
  <p:tag name="SAXCONVERSION" val="1"/>
</p:tagLst>
</file>

<file path=ppt/theme/theme1.xml><?xml version="1.0" encoding="utf-8"?>
<a:theme xmlns:a="http://schemas.openxmlformats.org/drawingml/2006/main" name="Bosch NG">
  <a:themeElements>
    <a:clrScheme name="Bosch Blau">
      <a:dk1>
        <a:sysClr val="windowText" lastClr="000000"/>
      </a:dk1>
      <a:lt1>
        <a:sysClr val="window" lastClr="FFFFFF"/>
      </a:lt1>
      <a:dk2>
        <a:srgbClr val="424C58"/>
      </a:dk2>
      <a:lt2>
        <a:srgbClr val="B2B3B5"/>
      </a:lt2>
      <a:accent1>
        <a:srgbClr val="007BC0"/>
      </a:accent1>
      <a:accent2>
        <a:srgbClr val="004975"/>
      </a:accent2>
      <a:accent3>
        <a:srgbClr val="007BC0"/>
      </a:accent3>
      <a:accent4>
        <a:srgbClr val="004975"/>
      </a:accent4>
      <a:accent5>
        <a:srgbClr val="007BC0"/>
      </a:accent5>
      <a:accent6>
        <a:srgbClr val="004975"/>
      </a:accent6>
      <a:hlink>
        <a:srgbClr val="738CB4"/>
      </a:hlink>
      <a:folHlink>
        <a:srgbClr val="B0BBD0"/>
      </a:folHlink>
    </a:clrScheme>
    <a:fontScheme name="Bosch">
      <a:majorFont>
        <a:latin typeface="Bosch Office Sans"/>
        <a:ea typeface=""/>
        <a:cs typeface=""/>
      </a:majorFont>
      <a:minorFont>
        <a:latin typeface="Bosch Offic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cap="flat" cmpd="sng" algn="ctr">
          <a:solidFill>
            <a:srgbClr val="3F136C"/>
          </a:solidFill>
          <a:prstDash val="solid"/>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dirty="0" smtClean="0">
            <a:ln>
              <a:noFill/>
            </a:ln>
            <a:solidFill>
              <a:srgbClr val="000000"/>
            </a:solidFill>
            <a:effectLst/>
            <a:uLnTx/>
            <a:uFillTx/>
            <a:latin typeface="Bosch Office Sans"/>
            <a:ea typeface="+mn-ea"/>
            <a:cs typeface="+mn-cs"/>
          </a:defRPr>
        </a:defPPr>
      </a:lstStyle>
    </a:spDef>
    <a:txDef>
      <a:spPr>
        <a:noFill/>
      </a:spPr>
      <a:bodyPr wrap="square" lIns="0" tIns="0" rIns="0" bIns="0" rtlCol="0">
        <a:noAutofit/>
      </a:bodyPr>
      <a:lstStyle>
        <a:defPPr marR="0" algn="l" defTabSz="914400" eaLnBrk="1" fontAlgn="auto" latinLnBrk="0" hangingPunct="1">
          <a:spcBef>
            <a:spcPts val="500"/>
          </a:spcBef>
          <a:spcAft>
            <a:spcPts val="0"/>
          </a:spcAft>
          <a:buClrTx/>
          <a:buSzTx/>
          <a:buFontTx/>
          <a:buNone/>
          <a:tabLst/>
          <a:defRPr kumimoji="0" sz="1800" b="0" i="0" u="none" strike="noStrike" kern="0" cap="none" spc="0" normalizeH="0" baseline="0" noProof="0" smtClean="0">
            <a:ln>
              <a:noFill/>
            </a:ln>
            <a:solidFill>
              <a:srgbClr val="000000"/>
            </a:solidFill>
            <a:effectLst/>
            <a:uLnTx/>
            <a:uFillTx/>
          </a:defRPr>
        </a:defPPr>
      </a:lstStyle>
    </a:txDef>
  </a:objectDefaults>
  <a:extraClrSchemeLst/>
  <a:custClrLst>
    <a:custClr name="Bosch Red 50">
      <a:srgbClr val="ED0007"/>
    </a:custClr>
    <a:custClr name="Bosch Purple 40">
      <a:srgbClr val="9E2896"/>
    </a:custClr>
    <a:custClr name="Bosch Purple 20">
      <a:srgbClr val="551151"/>
    </a:custClr>
    <a:custClr name="Bosch Blue 50">
      <a:srgbClr val="007BC0"/>
    </a:custClr>
    <a:custClr name="Bosch Blue 30">
      <a:srgbClr val="004975"/>
    </a:custClr>
    <a:custClr name="Bosch Turquoise 50">
      <a:srgbClr val="18837E"/>
    </a:custClr>
    <a:custClr name="Bosch Turquoise 30">
      <a:srgbClr val="0A4F4B"/>
    </a:custClr>
    <a:custClr name="Bosch Green 50">
      <a:srgbClr val="00884A"/>
    </a:custClr>
    <a:custClr name="Bosch Green 30">
      <a:srgbClr val="00512A"/>
    </a:custClr>
    <a:custClr name="Bosch Gray 50">
      <a:srgbClr val="71767C"/>
    </a:custClr>
  </a:custClrLst>
  <a:extLst>
    <a:ext uri="{05A4C25C-085E-4340-85A3-A5531E510DB2}">
      <thm15:themeFamily xmlns:thm15="http://schemas.microsoft.com/office/thememl/2012/main" name="template1.potx" id="{52779E17-DA50-4443-9CCA-C57129DBFB53}" vid="{CBD1DA7C-47F9-4AE4-B1E4-E762B597D2F3}"/>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sax_Colors>
  <Line size="7">
    <Color val="9e2896" tooltip="Bosch Purple 40"/>
    <Color val="551151" tooltip="Bosch Purple 20"/>
  </Line>
  <Line size="7">
    <Color val="007bc0" tooltip="Bosch Blue 50"/>
    <Color val="004975" tooltip="Bosch Blue 30"/>
  </Line>
  <Line size="7">
    <Color val="18837e" tooltip="Bosch Turquoise 50"/>
    <Color val="0a4f4b" tooltip="Bosch Turquoise 30"/>
  </Line>
  <Line size="7">
    <Color val="00884a" tooltip="Bosch Green 50"/>
    <Color val="00512a" tooltip="Bosch Green 30"/>
  </Line>
</sax_Colors>
</file>

<file path=customXml/item2.xml><?xml version="1.0" encoding="utf-8"?>
<saxML>
  <saxMLTemplate>presentation_169</saxMLTemplate>
  <Variablen>
    <Variable>
      <Name>attachmentremark</Name>
      <OrgInhalt/>
      <Wert/>
      <Platzhalter>False</Platzhalter>
      <DocDatenDialog>True</DocDatenDialog>
      <Label>Attachment</Label>
      <FrageVar>False</FrageVar>
      <Prefix/>
      <Suffix/>
      <WegfallVar/>
      <MussFeld>False</MussFeld>
      <InDokument>True</InDokument>
      <Sektion>Rectangle7</Sektion>
      <Reihenfolge>0</Reihenfolge>
    </Variable>
    <Variable>
      <Name>departmentshort</Name>
      <OrgInhalt>EB/SSB-AP</OrgInhalt>
      <Wert>EB/SSB-AP</Wert>
      <Platzhalter>False</Platzhalter>
      <DocDatenDialog>True</DocDatenDialog>
      <Label>Authoring</Label>
      <FrageVar>False</FrageVar>
      <Prefix/>
      <Suffix/>
      <WegfallVar/>
      <MussFeld>False</MussFeld>
      <Trenner>
        <VariableVor>confidentiality</VariableVor>
        <VariableVor>businessunit</VariableVor>
        <Zwischen> | </Zwischen>
        <VariableNach>departmentshort</VariableNach>
      </Trenner>
      <InDokument>True</InDokument>
      <Sektion>Bosch_footer_1</Sektion>
      <Reihenfolge/>
    </Variable>
    <Variable>
      <Name>confidentiality</Name>
      <OrgInhalt>Internal</OrgInhalt>
      <Wert>Confidential</Wert>
      <Platzhalter>False</Platzhalter>
      <DocDatenDialog>True</DocDatenDialog>
      <Label>Notation of confidentiality</Label>
      <FrageVar>False</FrageVar>
      <Prefix/>
      <Suffix/>
      <WegfallVar/>
      <ComboBox>
        <Option>Internal</Option>
        <Option>Confidential</Option>
        <Option>Strictly confidential</Option>
        <Option/>
      </ComboBox>
      <MussFeld>False</MussFeld>
      <InDokument>True</InDokument>
      <Sektion>Bosch_footer_1</Sektion>
      <Reihenfolge>0</Reihenfolge>
    </Variable>
    <Variable>
      <Name>copyright</Name>
      <OrgInhalt>© Robert Bosch Korea Limited Company reserves all rights even in the event of industrial property rights. We reserve all rights of disposal such as copying and passing on to third parties.</OrgInhalt>
      <Wert>© Robert Bosch Korea Limited Company reserves all rights even in the event of industrial property rights. We reserve all rights of disposal such as copying and passing on to third parties.</Wert>
      <Platzhalter>False</Platzhalter>
      <DocDatenDialog>False</DocDatenDialog>
      <Label>$tr_copyright$</Label>
      <FrageVar>False</FrageVar>
      <Prefix/>
      <Suffix/>
      <WegfallVar/>
      <MussFeld>False</MussFeld>
      <Trenner>
        <VariableVor>repositoryremark</VariableVor>
        <Zwischen>&lt;br&gt;</Zwischen>
        <VariableNach>copyright</VariableNach>
      </Trenner>
      <InDokument>True</InDokument>
      <Sektion>Bosch_footer_2</Sektion>
      <Reihenfolge/>
    </Variable>
    <Variable>
      <Name>dateformat</Name>
      <OrgInhalt>2021-08-17</OrgInhalt>
      <Wert>2021-08-17</Wert>
      <Platzhalter>False</Platzhalter>
      <DocDatenDialog>True</DocDatenDialog>
      <Label>Date</Label>
      <FrageVar>False</FrageVar>
      <Prefix/>
      <Suffix/>
      <WegfallVar/>
      <MussFeld>False</MussFeld>
      <Trenner>
        <VariableVor>departmentshort</VariableVor>
        <VariableVor>confidentiality</VariableVor>
        <VariableVor>businessunit</VariableVor>
        <Zwischen> | </Zwischen>
        <VariableNach>dateformat</VariableNach>
      </Trenner>
      <InDokument>True</InDokument>
      <Sektion>Bosch_footer_1</Sektion>
      <Reihenfolge>0</Reihenfolge>
    </Variable>
    <Variable>
      <Name>businessunit</Name>
      <OrgInhalt/>
      <Wert/>
      <Platzhalter>False</Platzhalter>
      <DocDatenDialog>False</DocDatenDialog>
      <Label>$tr_businessunit$</Label>
      <FrageVar>False</FrageVar>
      <Prefix/>
      <Suffix/>
      <WegfallVar/>
      <MussFeld>False</MussFeld>
      <Trenner>
        <VariableVor>confidentiality</VariableVor>
        <Zwischen> | </Zwischen>
        <VariableNach>businessunit</VariableNach>
      </Trenner>
      <InDokument>True</InDokument>
      <Sektion>Bosch_footer_1</Sektion>
      <Reihenfolge>0</Reihenfolge>
    </Variable>
    <Variable>
      <Name>repositoryremark</Name>
      <OrgInhalt/>
      <Wert/>
      <Platzhalter>False</Platzhalter>
      <DocDatenDialog>True</DocDatenDialog>
      <Label>Filing note</Label>
      <FrageVar>False</FrageVar>
      <Prefix/>
      <Suffix/>
      <WegfallVar/>
      <MussFeld>False</MussFeld>
      <InDokument>True</InDokument>
      <Sektion>Bosch_footer_2</Sektion>
      <Reihenfolge>0</Reihenfolge>
    </Variable>
  </Variablen>
</saxML>
</file>

<file path=customXml/itemProps1.xml><?xml version="1.0" encoding="utf-8"?>
<ds:datastoreItem xmlns:ds="http://schemas.openxmlformats.org/officeDocument/2006/customXml" ds:itemID="{D0252559-44F8-474C-B66D-E357B88E32C2}">
  <ds:schemaRefs/>
</ds:datastoreItem>
</file>

<file path=customXml/itemProps2.xml><?xml version="1.0" encoding="utf-8"?>
<ds:datastoreItem xmlns:ds="http://schemas.openxmlformats.org/officeDocument/2006/customXml" ds:itemID="{532F6CB6-58C3-4285-83AE-07730DCD580A}">
  <ds:schemaRefs/>
</ds:datastoreItem>
</file>

<file path=docProps/app.xml><?xml version="1.0" encoding="utf-8"?>
<Properties xmlns="http://schemas.openxmlformats.org/officeDocument/2006/extended-properties" xmlns:vt="http://schemas.openxmlformats.org/officeDocument/2006/docPropsVTypes">
  <Template>presentation_169_1</Template>
  <TotalTime>0</TotalTime>
  <Words>468</Words>
  <Application>Microsoft Office PowerPoint</Application>
  <PresentationFormat>Custom</PresentationFormat>
  <Paragraphs>85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Bosch Office Sans</vt:lpstr>
      <vt:lpstr>Calibri</vt:lpstr>
      <vt:lpstr>Wingdings 3</vt:lpstr>
      <vt:lpstr>Bosch NG</vt:lpstr>
      <vt:lpstr>Powertube 500/625 장착 설명</vt:lpstr>
      <vt:lpstr>지그</vt:lpstr>
      <vt:lpstr>조립 지그 준비 하기</vt:lpstr>
      <vt:lpstr>자전거 프레임에 조립 지그 안착</vt:lpstr>
      <vt:lpstr>자전거 프레임에 각 브라켓 고정</vt:lpstr>
      <vt:lpstr>조정용 지그</vt:lpstr>
      <vt:lpstr>조정용 지그의 안착</vt:lpstr>
      <vt:lpstr>조정용 지그 – 첫번째 공차 관리</vt:lpstr>
      <vt:lpstr>조정용 지그 – 두번째 공차 관리</vt:lpstr>
      <vt:lpstr>조정용 지그 – 두번째 공차 관리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Powertube 500/625 장착 설명</dc:title>
  <dc:creator>Hwan</dc:creator>
  <cp:lastModifiedBy>Hwan</cp:lastModifiedBy>
  <cp:revision>1</cp:revision>
  <dcterms:created xsi:type="dcterms:W3CDTF">2021-08-17T09:31:24Z</dcterms:created>
  <dcterms:modified xsi:type="dcterms:W3CDTF">2021-08-23T05:40:48Z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ttachmentremark">
    <vt:lpwstr>$attachmentremark$</vt:lpwstr>
  </property>
  <property fmtid="{D5CDD505-2E9C-101B-9397-08002B2CF9AE}" pid="3" name="confidentiality">
    <vt:lpwstr>$confidentiality_internal$</vt:lpwstr>
  </property>
  <property fmtid="{D5CDD505-2E9C-101B-9397-08002B2CF9AE}" pid="4" name="copyright">
    <vt:lpwstr>$copyright$</vt:lpwstr>
  </property>
  <property fmtid="{D5CDD505-2E9C-101B-9397-08002B2CF9AE}" pid="5" name="dateformat">
    <vt:lpwstr>$dateformat$</vt:lpwstr>
  </property>
  <property fmtid="{D5CDD505-2E9C-101B-9397-08002B2CF9AE}" pid="6" name="businessunit">
    <vt:lpwstr>$businessunit$</vt:lpwstr>
  </property>
  <property fmtid="{D5CDD505-2E9C-101B-9397-08002B2CF9AE}" pid="7" name="repositoryremark">
    <vt:lpwstr>$repositoryremark$</vt:lpwstr>
  </property>
</Properties>
</file>